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342" r:id="rId3"/>
    <p:sldId id="343" r:id="rId4"/>
    <p:sldId id="257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9" r:id="rId14"/>
    <p:sldId id="274" r:id="rId15"/>
    <p:sldId id="275" r:id="rId16"/>
    <p:sldId id="278" r:id="rId17"/>
    <p:sldId id="27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344" r:id="rId29"/>
    <p:sldId id="345" r:id="rId30"/>
    <p:sldId id="34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6" autoAdjust="0"/>
    <p:restoredTop sz="91935" autoAdjust="0"/>
  </p:normalViewPr>
  <p:slideViewPr>
    <p:cSldViewPr>
      <p:cViewPr varScale="1">
        <p:scale>
          <a:sx n="64" d="100"/>
          <a:sy n="64" d="100"/>
        </p:scale>
        <p:origin x="-18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850FA-D13B-4F5D-96DE-7AECB9EF5267}" type="doc">
      <dgm:prSet loTypeId="urn:microsoft.com/office/officeart/2005/8/layout/matrix3" loCatId="matrix" qsTypeId="urn:microsoft.com/office/officeart/2005/8/quickstyle/3d1" qsCatId="3D" csTypeId="urn:microsoft.com/office/officeart/2005/8/colors/accent2_3" csCatId="accent2"/>
      <dgm:spPr/>
      <dgm:t>
        <a:bodyPr/>
        <a:lstStyle/>
        <a:p>
          <a:endParaRPr lang="en-IN"/>
        </a:p>
      </dgm:t>
    </dgm:pt>
    <dgm:pt modelId="{F77761EF-E314-4C08-B4CA-BED7B88BDDA4}">
      <dgm:prSet custT="1"/>
      <dgm:spPr/>
      <dgm:t>
        <a:bodyPr/>
        <a:lstStyle/>
        <a:p>
          <a:pPr rtl="0"/>
          <a:r>
            <a:rPr lang="en-IN" sz="2000" b="1" dirty="0" err="1" smtClean="0"/>
            <a:t>Hydroxyapatite</a:t>
          </a:r>
          <a:r>
            <a:rPr lang="en-IN" sz="2000" b="1" dirty="0" smtClean="0"/>
            <a:t>                          58%</a:t>
          </a:r>
          <a:endParaRPr lang="en-IN" sz="2000" b="1" dirty="0"/>
        </a:p>
      </dgm:t>
    </dgm:pt>
    <dgm:pt modelId="{FD790DC4-25C4-4D87-85FF-5C406040549D}" type="parTrans" cxnId="{8A8004AD-5FAC-4DEB-BBAE-73B7261A385A}">
      <dgm:prSet/>
      <dgm:spPr/>
      <dgm:t>
        <a:bodyPr/>
        <a:lstStyle/>
        <a:p>
          <a:endParaRPr lang="en-IN"/>
        </a:p>
      </dgm:t>
    </dgm:pt>
    <dgm:pt modelId="{E451C418-3CF9-4762-AE81-5CCA5ADF2D92}" type="sibTrans" cxnId="{8A8004AD-5FAC-4DEB-BBAE-73B7261A385A}">
      <dgm:prSet/>
      <dgm:spPr/>
      <dgm:t>
        <a:bodyPr/>
        <a:lstStyle/>
        <a:p>
          <a:endParaRPr lang="en-IN"/>
        </a:p>
      </dgm:t>
    </dgm:pt>
    <dgm:pt modelId="{27B9CF0F-8577-4902-88C1-16A70461906E}">
      <dgm:prSet custT="1"/>
      <dgm:spPr/>
      <dgm:t>
        <a:bodyPr/>
        <a:lstStyle/>
        <a:p>
          <a:pPr rtl="0"/>
          <a:r>
            <a:rPr lang="en-IN" sz="2000" b="1" dirty="0" smtClean="0"/>
            <a:t>ß-</a:t>
          </a:r>
          <a:r>
            <a:rPr lang="en-IN" sz="2000" b="1" dirty="0" err="1" smtClean="0"/>
            <a:t>tricalcium</a:t>
          </a:r>
          <a:r>
            <a:rPr lang="en-IN" sz="2000" b="1" dirty="0" smtClean="0"/>
            <a:t> phosphate              21%</a:t>
          </a:r>
          <a:endParaRPr lang="en-IN" sz="2000" b="1" dirty="0"/>
        </a:p>
      </dgm:t>
    </dgm:pt>
    <dgm:pt modelId="{D7D25F4F-1BE3-40D6-A3BC-9AED691E0F43}" type="parTrans" cxnId="{DB9652D0-D711-47CD-91BA-CD3B811CA58B}">
      <dgm:prSet/>
      <dgm:spPr/>
      <dgm:t>
        <a:bodyPr/>
        <a:lstStyle/>
        <a:p>
          <a:endParaRPr lang="en-IN"/>
        </a:p>
      </dgm:t>
    </dgm:pt>
    <dgm:pt modelId="{2309A919-5849-427C-BED6-588A994E4384}" type="sibTrans" cxnId="{DB9652D0-D711-47CD-91BA-CD3B811CA58B}">
      <dgm:prSet/>
      <dgm:spPr/>
      <dgm:t>
        <a:bodyPr/>
        <a:lstStyle/>
        <a:p>
          <a:endParaRPr lang="en-IN"/>
        </a:p>
      </dgm:t>
    </dgm:pt>
    <dgm:pt modelId="{ABC07AFB-DA70-488F-AA5E-7A68FC63CEE0}">
      <dgm:prSet custT="1"/>
      <dgm:spPr/>
      <dgm:t>
        <a:bodyPr/>
        <a:lstStyle/>
        <a:p>
          <a:pPr rtl="0"/>
          <a:r>
            <a:rPr lang="en-IN" sz="2000" b="1" dirty="0" err="1" smtClean="0"/>
            <a:t>Octacalcium</a:t>
          </a:r>
          <a:r>
            <a:rPr lang="en-IN" sz="2000" b="1" dirty="0" smtClean="0"/>
            <a:t> phosphate             12%</a:t>
          </a:r>
          <a:endParaRPr lang="en-IN" sz="2000" b="1" dirty="0"/>
        </a:p>
      </dgm:t>
    </dgm:pt>
    <dgm:pt modelId="{20516CC8-8800-4637-8C61-1822CB2ABD91}" type="parTrans" cxnId="{D4C4578C-3A38-40B9-B830-B5A92410A74D}">
      <dgm:prSet/>
      <dgm:spPr/>
      <dgm:t>
        <a:bodyPr/>
        <a:lstStyle/>
        <a:p>
          <a:endParaRPr lang="en-IN"/>
        </a:p>
      </dgm:t>
    </dgm:pt>
    <dgm:pt modelId="{491CC9F3-5786-4504-99B3-DF234FCF627E}" type="sibTrans" cxnId="{D4C4578C-3A38-40B9-B830-B5A92410A74D}">
      <dgm:prSet/>
      <dgm:spPr/>
      <dgm:t>
        <a:bodyPr/>
        <a:lstStyle/>
        <a:p>
          <a:endParaRPr lang="en-IN"/>
        </a:p>
      </dgm:t>
    </dgm:pt>
    <dgm:pt modelId="{0DEADA9B-A85C-447B-B060-DB7D116501A6}">
      <dgm:prSet custT="1"/>
      <dgm:spPr/>
      <dgm:t>
        <a:bodyPr/>
        <a:lstStyle/>
        <a:p>
          <a:pPr rtl="0"/>
          <a:r>
            <a:rPr lang="en-IN" sz="2000" b="1" dirty="0" err="1" smtClean="0"/>
            <a:t>Brushite</a:t>
          </a:r>
          <a:r>
            <a:rPr lang="en-IN" sz="2000" b="1" dirty="0" smtClean="0"/>
            <a:t>                                      9%</a:t>
          </a:r>
          <a:endParaRPr lang="en-IN" sz="2000" b="1" dirty="0"/>
        </a:p>
      </dgm:t>
    </dgm:pt>
    <dgm:pt modelId="{B5436083-0C53-4ADB-B804-01A37757AF56}" type="parTrans" cxnId="{2E784370-866C-45A4-9D44-52578FEA69FF}">
      <dgm:prSet/>
      <dgm:spPr/>
      <dgm:t>
        <a:bodyPr/>
        <a:lstStyle/>
        <a:p>
          <a:endParaRPr lang="en-IN"/>
        </a:p>
      </dgm:t>
    </dgm:pt>
    <dgm:pt modelId="{F77A9200-6789-4BF2-891A-66BF3B25A9D7}" type="sibTrans" cxnId="{2E784370-866C-45A4-9D44-52578FEA69FF}">
      <dgm:prSet/>
      <dgm:spPr/>
      <dgm:t>
        <a:bodyPr/>
        <a:lstStyle/>
        <a:p>
          <a:endParaRPr lang="en-IN"/>
        </a:p>
      </dgm:t>
    </dgm:pt>
    <dgm:pt modelId="{615E2843-FFFA-4BAA-9667-D34E1D53611B}">
      <dgm:prSet/>
      <dgm:spPr/>
      <dgm:t>
        <a:bodyPr/>
        <a:lstStyle/>
        <a:p>
          <a:pPr rtl="0"/>
          <a:endParaRPr lang="en-IN" dirty="0"/>
        </a:p>
      </dgm:t>
    </dgm:pt>
    <dgm:pt modelId="{866D0DA4-4DDC-40F7-B19C-A25807FE01B7}" type="parTrans" cxnId="{ABFC1D0E-B1FB-489C-8E57-F313813941D0}">
      <dgm:prSet/>
      <dgm:spPr/>
      <dgm:t>
        <a:bodyPr/>
        <a:lstStyle/>
        <a:p>
          <a:endParaRPr lang="en-IN"/>
        </a:p>
      </dgm:t>
    </dgm:pt>
    <dgm:pt modelId="{4C0F76E8-B01A-4D34-BBF5-81D24316DA73}" type="sibTrans" cxnId="{ABFC1D0E-B1FB-489C-8E57-F313813941D0}">
      <dgm:prSet/>
      <dgm:spPr/>
      <dgm:t>
        <a:bodyPr/>
        <a:lstStyle/>
        <a:p>
          <a:endParaRPr lang="en-IN"/>
        </a:p>
      </dgm:t>
    </dgm:pt>
    <dgm:pt modelId="{049B1058-93C0-4041-88C8-7144467C033C}" type="pres">
      <dgm:prSet presAssocID="{BF0850FA-D13B-4F5D-96DE-7AECB9EF526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CA3FC04-1DF8-405E-B7D1-2BB78DCF08F3}" type="pres">
      <dgm:prSet presAssocID="{BF0850FA-D13B-4F5D-96DE-7AECB9EF5267}" presName="diamond" presStyleLbl="bgShp" presStyleIdx="0" presStyleCnt="1"/>
      <dgm:spPr/>
    </dgm:pt>
    <dgm:pt modelId="{B04A6BD6-43FB-436E-B5CF-2ED443366E04}" type="pres">
      <dgm:prSet presAssocID="{BF0850FA-D13B-4F5D-96DE-7AECB9EF526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BCF90F-1660-40EB-91A5-054BF54ADA41}" type="pres">
      <dgm:prSet presAssocID="{BF0850FA-D13B-4F5D-96DE-7AECB9EF526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9922A2-5D3F-4DE6-97B4-A66F4F60521E}" type="pres">
      <dgm:prSet presAssocID="{BF0850FA-D13B-4F5D-96DE-7AECB9EF526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7D531E-75D9-4BFA-8953-120535551ADA}" type="pres">
      <dgm:prSet presAssocID="{BF0850FA-D13B-4F5D-96DE-7AECB9EF526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4C4578C-3A38-40B9-B830-B5A92410A74D}" srcId="{BF0850FA-D13B-4F5D-96DE-7AECB9EF5267}" destId="{ABC07AFB-DA70-488F-AA5E-7A68FC63CEE0}" srcOrd="2" destOrd="0" parTransId="{20516CC8-8800-4637-8C61-1822CB2ABD91}" sibTransId="{491CC9F3-5786-4504-99B3-DF234FCF627E}"/>
    <dgm:cxn modelId="{8A8004AD-5FAC-4DEB-BBAE-73B7261A385A}" srcId="{BF0850FA-D13B-4F5D-96DE-7AECB9EF5267}" destId="{F77761EF-E314-4C08-B4CA-BED7B88BDDA4}" srcOrd="0" destOrd="0" parTransId="{FD790DC4-25C4-4D87-85FF-5C406040549D}" sibTransId="{E451C418-3CF9-4762-AE81-5CCA5ADF2D92}"/>
    <dgm:cxn modelId="{0DF6A787-7A2B-4F43-B92C-1963FFD3B824}" type="presOf" srcId="{0DEADA9B-A85C-447B-B060-DB7D116501A6}" destId="{E57D531E-75D9-4BFA-8953-120535551ADA}" srcOrd="0" destOrd="0" presId="urn:microsoft.com/office/officeart/2005/8/layout/matrix3"/>
    <dgm:cxn modelId="{18F8D57A-B8ED-4FE0-B930-40471F5EC465}" type="presOf" srcId="{ABC07AFB-DA70-488F-AA5E-7A68FC63CEE0}" destId="{709922A2-5D3F-4DE6-97B4-A66F4F60521E}" srcOrd="0" destOrd="0" presId="urn:microsoft.com/office/officeart/2005/8/layout/matrix3"/>
    <dgm:cxn modelId="{69FAF0E8-5FE9-420C-8467-28E69406F93D}" type="presOf" srcId="{BF0850FA-D13B-4F5D-96DE-7AECB9EF5267}" destId="{049B1058-93C0-4041-88C8-7144467C033C}" srcOrd="0" destOrd="0" presId="urn:microsoft.com/office/officeart/2005/8/layout/matrix3"/>
    <dgm:cxn modelId="{DB9652D0-D711-47CD-91BA-CD3B811CA58B}" srcId="{BF0850FA-D13B-4F5D-96DE-7AECB9EF5267}" destId="{27B9CF0F-8577-4902-88C1-16A70461906E}" srcOrd="1" destOrd="0" parTransId="{D7D25F4F-1BE3-40D6-A3BC-9AED691E0F43}" sibTransId="{2309A919-5849-427C-BED6-588A994E4384}"/>
    <dgm:cxn modelId="{2E784370-866C-45A4-9D44-52578FEA69FF}" srcId="{BF0850FA-D13B-4F5D-96DE-7AECB9EF5267}" destId="{0DEADA9B-A85C-447B-B060-DB7D116501A6}" srcOrd="3" destOrd="0" parTransId="{B5436083-0C53-4ADB-B804-01A37757AF56}" sibTransId="{F77A9200-6789-4BF2-891A-66BF3B25A9D7}"/>
    <dgm:cxn modelId="{35A4A98D-ABA9-48C9-9473-5BF6FEEF6017}" type="presOf" srcId="{F77761EF-E314-4C08-B4CA-BED7B88BDDA4}" destId="{B04A6BD6-43FB-436E-B5CF-2ED443366E04}" srcOrd="0" destOrd="0" presId="urn:microsoft.com/office/officeart/2005/8/layout/matrix3"/>
    <dgm:cxn modelId="{ABFC1D0E-B1FB-489C-8E57-F313813941D0}" srcId="{BF0850FA-D13B-4F5D-96DE-7AECB9EF5267}" destId="{615E2843-FFFA-4BAA-9667-D34E1D53611B}" srcOrd="4" destOrd="0" parTransId="{866D0DA4-4DDC-40F7-B19C-A25807FE01B7}" sibTransId="{4C0F76E8-B01A-4D34-BBF5-81D24316DA73}"/>
    <dgm:cxn modelId="{AC267867-7D9C-4672-81D8-3260709892DE}" type="presOf" srcId="{27B9CF0F-8577-4902-88C1-16A70461906E}" destId="{1ABCF90F-1660-40EB-91A5-054BF54ADA41}" srcOrd="0" destOrd="0" presId="urn:microsoft.com/office/officeart/2005/8/layout/matrix3"/>
    <dgm:cxn modelId="{4A3ADB90-611D-4EB9-965E-186AC020D7DE}" type="presParOf" srcId="{049B1058-93C0-4041-88C8-7144467C033C}" destId="{BCA3FC04-1DF8-405E-B7D1-2BB78DCF08F3}" srcOrd="0" destOrd="0" presId="urn:microsoft.com/office/officeart/2005/8/layout/matrix3"/>
    <dgm:cxn modelId="{1149E81B-7486-4130-81D5-8C57A86DA514}" type="presParOf" srcId="{049B1058-93C0-4041-88C8-7144467C033C}" destId="{B04A6BD6-43FB-436E-B5CF-2ED443366E04}" srcOrd="1" destOrd="0" presId="urn:microsoft.com/office/officeart/2005/8/layout/matrix3"/>
    <dgm:cxn modelId="{55227EAD-A6B9-436F-BB5A-256E294BAAE3}" type="presParOf" srcId="{049B1058-93C0-4041-88C8-7144467C033C}" destId="{1ABCF90F-1660-40EB-91A5-054BF54ADA41}" srcOrd="2" destOrd="0" presId="urn:microsoft.com/office/officeart/2005/8/layout/matrix3"/>
    <dgm:cxn modelId="{1F00F98D-32BF-4A1F-BDE3-162199803FFB}" type="presParOf" srcId="{049B1058-93C0-4041-88C8-7144467C033C}" destId="{709922A2-5D3F-4DE6-97B4-A66F4F60521E}" srcOrd="3" destOrd="0" presId="urn:microsoft.com/office/officeart/2005/8/layout/matrix3"/>
    <dgm:cxn modelId="{8DF0D52B-9B94-41B8-B70D-BB7C9FFE8030}" type="presParOf" srcId="{049B1058-93C0-4041-88C8-7144467C033C}" destId="{E57D531E-75D9-4BFA-8953-120535551AD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AEEA5B-28B2-4D0D-A7CB-FA6F6AA008BA}" type="doc">
      <dgm:prSet loTypeId="urn:microsoft.com/office/officeart/2005/8/layout/hierarchy1" loCatId="hierarchy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F478C423-3D6C-408F-B0ED-DA98ACBF8E15}">
      <dgm:prSet phldrT="[Text]" custT="1"/>
      <dgm:spPr/>
      <dgm:t>
        <a:bodyPr/>
        <a:lstStyle/>
        <a:p>
          <a:r>
            <a:rPr lang="en-IN" sz="2400" dirty="0" smtClean="0"/>
            <a:t>Organic </a:t>
          </a:r>
          <a:endParaRPr lang="en-IN" sz="2400" dirty="0"/>
        </a:p>
      </dgm:t>
    </dgm:pt>
    <dgm:pt modelId="{E95D7DF4-2F45-4458-8FC9-71550AA9692B}" type="parTrans" cxnId="{5A375DAC-7C82-4E94-80DC-2532FC48DDCE}">
      <dgm:prSet/>
      <dgm:spPr/>
      <dgm:t>
        <a:bodyPr/>
        <a:lstStyle/>
        <a:p>
          <a:endParaRPr lang="en-IN"/>
        </a:p>
      </dgm:t>
    </dgm:pt>
    <dgm:pt modelId="{141CC799-3539-4FD1-8955-0C14C0E1182F}" type="sibTrans" cxnId="{5A375DAC-7C82-4E94-80DC-2532FC48DDCE}">
      <dgm:prSet/>
      <dgm:spPr/>
      <dgm:t>
        <a:bodyPr/>
        <a:lstStyle/>
        <a:p>
          <a:endParaRPr lang="en-IN"/>
        </a:p>
      </dgm:t>
    </dgm:pt>
    <dgm:pt modelId="{3A7BB024-7CC3-468E-8FB3-31637F547B37}">
      <dgm:prSet phldrT="[Text]" custT="1"/>
      <dgm:spPr/>
      <dgm:t>
        <a:bodyPr/>
        <a:lstStyle/>
        <a:p>
          <a:r>
            <a:rPr lang="en-IN" sz="2000" dirty="0" smtClean="0"/>
            <a:t>Carbohydrate</a:t>
          </a:r>
        </a:p>
        <a:p>
          <a:r>
            <a:rPr lang="en-IN" sz="2000" dirty="0" smtClean="0"/>
            <a:t>1.9% to 9.1%</a:t>
          </a:r>
          <a:endParaRPr lang="en-IN" sz="2000" dirty="0"/>
        </a:p>
      </dgm:t>
    </dgm:pt>
    <dgm:pt modelId="{D3C976AD-5182-43EC-9B74-95324F1C9D1D}" type="parTrans" cxnId="{555B17D7-9BCC-451E-9E13-470E37187797}">
      <dgm:prSet/>
      <dgm:spPr/>
      <dgm:t>
        <a:bodyPr/>
        <a:lstStyle/>
        <a:p>
          <a:endParaRPr lang="en-IN"/>
        </a:p>
      </dgm:t>
    </dgm:pt>
    <dgm:pt modelId="{8DB8FF29-E558-4DAD-95D1-B83BCA416EB0}" type="sibTrans" cxnId="{555B17D7-9BCC-451E-9E13-470E37187797}">
      <dgm:prSet/>
      <dgm:spPr/>
      <dgm:t>
        <a:bodyPr/>
        <a:lstStyle/>
        <a:p>
          <a:endParaRPr lang="en-IN"/>
        </a:p>
      </dgm:t>
    </dgm:pt>
    <dgm:pt modelId="{57CF7295-CB1F-48DD-89A5-DB014B5BCBAB}">
      <dgm:prSet phldrT="[Text]"/>
      <dgm:spPr/>
      <dgm:t>
        <a:bodyPr/>
        <a:lstStyle/>
        <a:p>
          <a:r>
            <a:rPr lang="en-IN" dirty="0" err="1" smtClean="0"/>
            <a:t>galactose</a:t>
          </a:r>
          <a:r>
            <a:rPr lang="en-IN" dirty="0" smtClean="0"/>
            <a:t>, glucose, </a:t>
          </a:r>
          <a:r>
            <a:rPr lang="en-IN" dirty="0" err="1" smtClean="0"/>
            <a:t>rhamnose</a:t>
          </a:r>
          <a:r>
            <a:rPr lang="en-IN" dirty="0" smtClean="0"/>
            <a:t>, mannose, </a:t>
          </a:r>
          <a:r>
            <a:rPr lang="en-IN" dirty="0" err="1" smtClean="0"/>
            <a:t>glucuronic</a:t>
          </a:r>
          <a:r>
            <a:rPr lang="en-IN" dirty="0" smtClean="0"/>
            <a:t> acid, </a:t>
          </a:r>
          <a:r>
            <a:rPr lang="en-IN" dirty="0" err="1" smtClean="0"/>
            <a:t>galactosamine</a:t>
          </a:r>
          <a:endParaRPr lang="en-IN" dirty="0"/>
        </a:p>
      </dgm:t>
    </dgm:pt>
    <dgm:pt modelId="{5C232E3A-952C-4C31-9B02-F6354D48312F}" type="parTrans" cxnId="{169E5810-8F81-4586-A764-20744DE1C37D}">
      <dgm:prSet/>
      <dgm:spPr/>
      <dgm:t>
        <a:bodyPr/>
        <a:lstStyle/>
        <a:p>
          <a:endParaRPr lang="en-IN"/>
        </a:p>
      </dgm:t>
    </dgm:pt>
    <dgm:pt modelId="{1C45FE4C-7D48-4E1B-8A43-3FD6915FD285}" type="sibTrans" cxnId="{169E5810-8F81-4586-A764-20744DE1C37D}">
      <dgm:prSet/>
      <dgm:spPr/>
      <dgm:t>
        <a:bodyPr/>
        <a:lstStyle/>
        <a:p>
          <a:endParaRPr lang="en-IN"/>
        </a:p>
      </dgm:t>
    </dgm:pt>
    <dgm:pt modelId="{7CF46752-F69C-43FD-984B-356347C720F5}">
      <dgm:prSet phldrT="[Text]" custT="1"/>
      <dgm:spPr/>
      <dgm:t>
        <a:bodyPr/>
        <a:lstStyle/>
        <a:p>
          <a:r>
            <a:rPr lang="en-IN" sz="2000" dirty="0" smtClean="0"/>
            <a:t>salivary glycoprotein</a:t>
          </a:r>
        </a:p>
        <a:p>
          <a:r>
            <a:rPr lang="en-IN" sz="2000" dirty="0" smtClean="0"/>
            <a:t>5.9% to 8.2%</a:t>
          </a:r>
          <a:endParaRPr lang="en-IN" sz="2000" dirty="0"/>
        </a:p>
      </dgm:t>
    </dgm:pt>
    <dgm:pt modelId="{1346B2F1-21A7-42B1-A271-CA227D4F9BFC}" type="parTrans" cxnId="{A8655106-BF0D-4751-84B0-A471CBB7A4C2}">
      <dgm:prSet/>
      <dgm:spPr/>
      <dgm:t>
        <a:bodyPr/>
        <a:lstStyle/>
        <a:p>
          <a:endParaRPr lang="en-IN"/>
        </a:p>
      </dgm:t>
    </dgm:pt>
    <dgm:pt modelId="{0AEFFC54-28B0-4240-8A3B-28D95D162B82}" type="sibTrans" cxnId="{A8655106-BF0D-4751-84B0-A471CBB7A4C2}">
      <dgm:prSet/>
      <dgm:spPr/>
      <dgm:t>
        <a:bodyPr/>
        <a:lstStyle/>
        <a:p>
          <a:endParaRPr lang="en-IN"/>
        </a:p>
      </dgm:t>
    </dgm:pt>
    <dgm:pt modelId="{F85C494B-83DB-4D20-9813-4D08828C6936}">
      <dgm:prSet phldrT="[Text]" custT="1"/>
      <dgm:spPr/>
      <dgm:t>
        <a:bodyPr/>
        <a:lstStyle/>
        <a:p>
          <a:r>
            <a:rPr lang="en-IN" sz="2000" dirty="0" smtClean="0"/>
            <a:t>Lipids</a:t>
          </a:r>
        </a:p>
        <a:p>
          <a:r>
            <a:rPr lang="en-IN" sz="2000" dirty="0" smtClean="0"/>
            <a:t>0.2%</a:t>
          </a:r>
          <a:endParaRPr lang="en-IN" sz="2000" dirty="0"/>
        </a:p>
      </dgm:t>
    </dgm:pt>
    <dgm:pt modelId="{AC9C8574-2751-4C3C-9899-3EC7BD6A3483}" type="parTrans" cxnId="{2A203816-D8B6-407C-BF98-716CD0F8BDA1}">
      <dgm:prSet/>
      <dgm:spPr/>
      <dgm:t>
        <a:bodyPr/>
        <a:lstStyle/>
        <a:p>
          <a:endParaRPr lang="en-IN"/>
        </a:p>
      </dgm:t>
    </dgm:pt>
    <dgm:pt modelId="{CD2D8A88-2E07-409C-9DFE-623DBAB56FEC}" type="sibTrans" cxnId="{2A203816-D8B6-407C-BF98-716CD0F8BDA1}">
      <dgm:prSet/>
      <dgm:spPr/>
      <dgm:t>
        <a:bodyPr/>
        <a:lstStyle/>
        <a:p>
          <a:endParaRPr lang="en-IN"/>
        </a:p>
      </dgm:t>
    </dgm:pt>
    <dgm:pt modelId="{EE582E09-181D-4B25-9F98-F4953A9C5956}">
      <dgm:prSet phldrT="[Text]"/>
      <dgm:spPr/>
      <dgm:t>
        <a:bodyPr/>
        <a:lstStyle/>
        <a:p>
          <a:r>
            <a:rPr lang="en-IN" dirty="0" smtClean="0"/>
            <a:t>neutral fats, free fatty acids, cholesterol, cholesterol esters, and phospholipids</a:t>
          </a:r>
          <a:endParaRPr lang="en-IN" dirty="0"/>
        </a:p>
      </dgm:t>
    </dgm:pt>
    <dgm:pt modelId="{E2C418BD-F189-4BAB-B94C-6F75E6955109}" type="parTrans" cxnId="{90396F02-AE11-4927-8BCE-4690EF2BD1EC}">
      <dgm:prSet/>
      <dgm:spPr/>
      <dgm:t>
        <a:bodyPr/>
        <a:lstStyle/>
        <a:p>
          <a:endParaRPr lang="en-IN"/>
        </a:p>
      </dgm:t>
    </dgm:pt>
    <dgm:pt modelId="{59D8CB04-94ED-4863-8F02-71D0F768D9C4}" type="sibTrans" cxnId="{90396F02-AE11-4927-8BCE-4690EF2BD1EC}">
      <dgm:prSet/>
      <dgm:spPr/>
      <dgm:t>
        <a:bodyPr/>
        <a:lstStyle/>
        <a:p>
          <a:endParaRPr lang="en-IN"/>
        </a:p>
      </dgm:t>
    </dgm:pt>
    <dgm:pt modelId="{681FEDDE-F144-4A4D-A2A7-B0F1F76E78A8}">
      <dgm:prSet phldrT="[Text]"/>
      <dgm:spPr/>
      <dgm:t>
        <a:bodyPr/>
        <a:lstStyle/>
        <a:p>
          <a:r>
            <a:rPr lang="en-IN" dirty="0" smtClean="0"/>
            <a:t>sometimes </a:t>
          </a:r>
          <a:r>
            <a:rPr lang="en-IN" dirty="0" err="1" smtClean="0"/>
            <a:t>arabinose</a:t>
          </a:r>
          <a:r>
            <a:rPr lang="en-IN" dirty="0" smtClean="0"/>
            <a:t>, </a:t>
          </a:r>
          <a:r>
            <a:rPr lang="en-IN" dirty="0" err="1" smtClean="0"/>
            <a:t>galacturonic</a:t>
          </a:r>
          <a:r>
            <a:rPr lang="en-IN" dirty="0" smtClean="0"/>
            <a:t> acid, and glucosamine</a:t>
          </a:r>
          <a:endParaRPr lang="en-IN" dirty="0"/>
        </a:p>
      </dgm:t>
    </dgm:pt>
    <dgm:pt modelId="{24C48C63-3976-428F-97EA-77AB46C22A4F}" type="parTrans" cxnId="{DD6BF27B-DF38-49BC-AE1E-0D8375456FF6}">
      <dgm:prSet/>
      <dgm:spPr/>
    </dgm:pt>
    <dgm:pt modelId="{808DC9A5-C7A3-4CDC-885E-0A20C42256C8}" type="sibTrans" cxnId="{DD6BF27B-DF38-49BC-AE1E-0D8375456FF6}">
      <dgm:prSet/>
      <dgm:spPr/>
    </dgm:pt>
    <dgm:pt modelId="{7F9AD3CB-DFD4-43D6-AB14-C505AC310B0D}" type="pres">
      <dgm:prSet presAssocID="{BEAEEA5B-28B2-4D0D-A7CB-FA6F6AA008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A66DEF37-22E5-4780-B73B-7FA615FB3F68}" type="pres">
      <dgm:prSet presAssocID="{F478C423-3D6C-408F-B0ED-DA98ACBF8E15}" presName="hierRoot1" presStyleCnt="0"/>
      <dgm:spPr/>
    </dgm:pt>
    <dgm:pt modelId="{0F026519-30F2-4F3E-82F8-2D698938392F}" type="pres">
      <dgm:prSet presAssocID="{F478C423-3D6C-408F-B0ED-DA98ACBF8E15}" presName="composite" presStyleCnt="0"/>
      <dgm:spPr/>
    </dgm:pt>
    <dgm:pt modelId="{1D09BB00-E28D-4194-ACAC-959F830D6A25}" type="pres">
      <dgm:prSet presAssocID="{F478C423-3D6C-408F-B0ED-DA98ACBF8E15}" presName="background" presStyleLbl="node0" presStyleIdx="0" presStyleCnt="1"/>
      <dgm:spPr/>
    </dgm:pt>
    <dgm:pt modelId="{F8A5F2C4-5455-44DB-857C-DA7419BD857B}" type="pres">
      <dgm:prSet presAssocID="{F478C423-3D6C-408F-B0ED-DA98ACBF8E1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6A81D0B-16BF-445F-BEB4-9A1AAC95899B}" type="pres">
      <dgm:prSet presAssocID="{F478C423-3D6C-408F-B0ED-DA98ACBF8E15}" presName="hierChild2" presStyleCnt="0"/>
      <dgm:spPr/>
    </dgm:pt>
    <dgm:pt modelId="{0B6A8EA1-27DC-41E8-9D27-CB228C1DEF76}" type="pres">
      <dgm:prSet presAssocID="{D3C976AD-5182-43EC-9B74-95324F1C9D1D}" presName="Name10" presStyleLbl="parChTrans1D2" presStyleIdx="0" presStyleCnt="3"/>
      <dgm:spPr/>
      <dgm:t>
        <a:bodyPr/>
        <a:lstStyle/>
        <a:p>
          <a:endParaRPr lang="en-IN"/>
        </a:p>
      </dgm:t>
    </dgm:pt>
    <dgm:pt modelId="{FA9487D1-0110-489E-A70E-EAD8A2B76C8D}" type="pres">
      <dgm:prSet presAssocID="{3A7BB024-7CC3-468E-8FB3-31637F547B37}" presName="hierRoot2" presStyleCnt="0"/>
      <dgm:spPr/>
    </dgm:pt>
    <dgm:pt modelId="{5D5CD7D7-4365-4FB3-8D2E-2FBA61A13BBB}" type="pres">
      <dgm:prSet presAssocID="{3A7BB024-7CC3-468E-8FB3-31637F547B37}" presName="composite2" presStyleCnt="0"/>
      <dgm:spPr/>
    </dgm:pt>
    <dgm:pt modelId="{6823E90A-8C47-4C27-BA0E-73C2884AE7CF}" type="pres">
      <dgm:prSet presAssocID="{3A7BB024-7CC3-468E-8FB3-31637F547B37}" presName="background2" presStyleLbl="node2" presStyleIdx="0" presStyleCnt="3"/>
      <dgm:spPr/>
    </dgm:pt>
    <dgm:pt modelId="{36369577-4E80-45C1-8CF9-8D0189F50694}" type="pres">
      <dgm:prSet presAssocID="{3A7BB024-7CC3-468E-8FB3-31637F547B3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B417B28-02AF-4682-8BF7-E0EE359F3338}" type="pres">
      <dgm:prSet presAssocID="{3A7BB024-7CC3-468E-8FB3-31637F547B37}" presName="hierChild3" presStyleCnt="0"/>
      <dgm:spPr/>
    </dgm:pt>
    <dgm:pt modelId="{3E09BD1F-1D4B-4DAB-899B-EA120B8CC6E3}" type="pres">
      <dgm:prSet presAssocID="{5C232E3A-952C-4C31-9B02-F6354D48312F}" presName="Name17" presStyleLbl="parChTrans1D3" presStyleIdx="0" presStyleCnt="3"/>
      <dgm:spPr/>
      <dgm:t>
        <a:bodyPr/>
        <a:lstStyle/>
        <a:p>
          <a:endParaRPr lang="en-IN"/>
        </a:p>
      </dgm:t>
    </dgm:pt>
    <dgm:pt modelId="{3E4E78DD-A616-4FA7-BB6B-7CC655989FE4}" type="pres">
      <dgm:prSet presAssocID="{57CF7295-CB1F-48DD-89A5-DB014B5BCBAB}" presName="hierRoot3" presStyleCnt="0"/>
      <dgm:spPr/>
    </dgm:pt>
    <dgm:pt modelId="{99054012-0865-4FA1-80DD-ED366C529660}" type="pres">
      <dgm:prSet presAssocID="{57CF7295-CB1F-48DD-89A5-DB014B5BCBAB}" presName="composite3" presStyleCnt="0"/>
      <dgm:spPr/>
    </dgm:pt>
    <dgm:pt modelId="{40E83E0C-3F79-45D6-AC61-F3B9474DC656}" type="pres">
      <dgm:prSet presAssocID="{57CF7295-CB1F-48DD-89A5-DB014B5BCBAB}" presName="background3" presStyleLbl="node3" presStyleIdx="0" presStyleCnt="3"/>
      <dgm:spPr/>
    </dgm:pt>
    <dgm:pt modelId="{FDD12EC3-B02C-4F47-B1AD-5B872D015C79}" type="pres">
      <dgm:prSet presAssocID="{57CF7295-CB1F-48DD-89A5-DB014B5BCBA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5CAD1F8-EB39-45AD-AE7B-51AB8497D52F}" type="pres">
      <dgm:prSet presAssocID="{57CF7295-CB1F-48DD-89A5-DB014B5BCBAB}" presName="hierChild4" presStyleCnt="0"/>
      <dgm:spPr/>
    </dgm:pt>
    <dgm:pt modelId="{78AD1413-DA15-41E7-AD51-7F65A366C3CF}" type="pres">
      <dgm:prSet presAssocID="{24C48C63-3976-428F-97EA-77AB46C22A4F}" presName="Name17" presStyleLbl="parChTrans1D3" presStyleIdx="1" presStyleCnt="3"/>
      <dgm:spPr/>
    </dgm:pt>
    <dgm:pt modelId="{1FC05F1D-1E62-4E5B-A255-D240A4F5356B}" type="pres">
      <dgm:prSet presAssocID="{681FEDDE-F144-4A4D-A2A7-B0F1F76E78A8}" presName="hierRoot3" presStyleCnt="0"/>
      <dgm:spPr/>
    </dgm:pt>
    <dgm:pt modelId="{84B18DB2-C612-4399-8819-12ECBDEB3F69}" type="pres">
      <dgm:prSet presAssocID="{681FEDDE-F144-4A4D-A2A7-B0F1F76E78A8}" presName="composite3" presStyleCnt="0"/>
      <dgm:spPr/>
    </dgm:pt>
    <dgm:pt modelId="{8DBDD5A0-510F-4A99-A4DD-C92F0EDA0DF6}" type="pres">
      <dgm:prSet presAssocID="{681FEDDE-F144-4A4D-A2A7-B0F1F76E78A8}" presName="background3" presStyleLbl="node3" presStyleIdx="1" presStyleCnt="3"/>
      <dgm:spPr/>
    </dgm:pt>
    <dgm:pt modelId="{1CAA8C54-586B-4588-B448-143100C16357}" type="pres">
      <dgm:prSet presAssocID="{681FEDDE-F144-4A4D-A2A7-B0F1F76E78A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9AC4E7E-4D8A-4357-9516-5B94115D4019}" type="pres">
      <dgm:prSet presAssocID="{681FEDDE-F144-4A4D-A2A7-B0F1F76E78A8}" presName="hierChild4" presStyleCnt="0"/>
      <dgm:spPr/>
    </dgm:pt>
    <dgm:pt modelId="{08DF557D-9241-484C-8C3C-AE102B50B6E0}" type="pres">
      <dgm:prSet presAssocID="{1346B2F1-21A7-42B1-A271-CA227D4F9BFC}" presName="Name10" presStyleLbl="parChTrans1D2" presStyleIdx="1" presStyleCnt="3"/>
      <dgm:spPr/>
      <dgm:t>
        <a:bodyPr/>
        <a:lstStyle/>
        <a:p>
          <a:endParaRPr lang="en-IN"/>
        </a:p>
      </dgm:t>
    </dgm:pt>
    <dgm:pt modelId="{8A0DF35D-9F4B-46C2-9F1B-8BFD028CB095}" type="pres">
      <dgm:prSet presAssocID="{7CF46752-F69C-43FD-984B-356347C720F5}" presName="hierRoot2" presStyleCnt="0"/>
      <dgm:spPr/>
    </dgm:pt>
    <dgm:pt modelId="{37D7F42F-4CAA-4202-9C8B-65375F054DC0}" type="pres">
      <dgm:prSet presAssocID="{7CF46752-F69C-43FD-984B-356347C720F5}" presName="composite2" presStyleCnt="0"/>
      <dgm:spPr/>
    </dgm:pt>
    <dgm:pt modelId="{2F84575E-91AF-4666-8523-C9032B45D017}" type="pres">
      <dgm:prSet presAssocID="{7CF46752-F69C-43FD-984B-356347C720F5}" presName="background2" presStyleLbl="node2" presStyleIdx="1" presStyleCnt="3"/>
      <dgm:spPr/>
    </dgm:pt>
    <dgm:pt modelId="{FB1F9ACE-0BB7-49FC-9C17-607F519D788E}" type="pres">
      <dgm:prSet presAssocID="{7CF46752-F69C-43FD-984B-356347C720F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36BF101-5A41-4F40-9E95-D3D29146D44B}" type="pres">
      <dgm:prSet presAssocID="{7CF46752-F69C-43FD-984B-356347C720F5}" presName="hierChild3" presStyleCnt="0"/>
      <dgm:spPr/>
    </dgm:pt>
    <dgm:pt modelId="{8FF9FF9A-F66A-4CA6-A441-D83066A82FCA}" type="pres">
      <dgm:prSet presAssocID="{AC9C8574-2751-4C3C-9899-3EC7BD6A3483}" presName="Name10" presStyleLbl="parChTrans1D2" presStyleIdx="2" presStyleCnt="3"/>
      <dgm:spPr/>
      <dgm:t>
        <a:bodyPr/>
        <a:lstStyle/>
        <a:p>
          <a:endParaRPr lang="en-IN"/>
        </a:p>
      </dgm:t>
    </dgm:pt>
    <dgm:pt modelId="{595BC67E-4272-48D0-9419-FBBC4834E797}" type="pres">
      <dgm:prSet presAssocID="{F85C494B-83DB-4D20-9813-4D08828C6936}" presName="hierRoot2" presStyleCnt="0"/>
      <dgm:spPr/>
    </dgm:pt>
    <dgm:pt modelId="{0D71A1FA-3A6B-4AE5-8F79-FC6DE0B1F6C8}" type="pres">
      <dgm:prSet presAssocID="{F85C494B-83DB-4D20-9813-4D08828C6936}" presName="composite2" presStyleCnt="0"/>
      <dgm:spPr/>
    </dgm:pt>
    <dgm:pt modelId="{E810B433-99B6-44D4-B219-C5F14A9BAB26}" type="pres">
      <dgm:prSet presAssocID="{F85C494B-83DB-4D20-9813-4D08828C6936}" presName="background2" presStyleLbl="node2" presStyleIdx="2" presStyleCnt="3"/>
      <dgm:spPr/>
    </dgm:pt>
    <dgm:pt modelId="{228CBF15-665A-4CD6-AFE0-D504BB341ED0}" type="pres">
      <dgm:prSet presAssocID="{F85C494B-83DB-4D20-9813-4D08828C693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7748AF8-034B-4EC5-849A-780F2034B229}" type="pres">
      <dgm:prSet presAssocID="{F85C494B-83DB-4D20-9813-4D08828C6936}" presName="hierChild3" presStyleCnt="0"/>
      <dgm:spPr/>
    </dgm:pt>
    <dgm:pt modelId="{54A1E856-71F1-482C-8AC0-BB1BC240F98A}" type="pres">
      <dgm:prSet presAssocID="{E2C418BD-F189-4BAB-B94C-6F75E6955109}" presName="Name17" presStyleLbl="parChTrans1D3" presStyleIdx="2" presStyleCnt="3"/>
      <dgm:spPr/>
      <dgm:t>
        <a:bodyPr/>
        <a:lstStyle/>
        <a:p>
          <a:endParaRPr lang="en-IN"/>
        </a:p>
      </dgm:t>
    </dgm:pt>
    <dgm:pt modelId="{398D2ADA-AB44-4C71-B196-5D2684169012}" type="pres">
      <dgm:prSet presAssocID="{EE582E09-181D-4B25-9F98-F4953A9C5956}" presName="hierRoot3" presStyleCnt="0"/>
      <dgm:spPr/>
    </dgm:pt>
    <dgm:pt modelId="{46F85060-4741-4B6A-850A-9B3877DC63F7}" type="pres">
      <dgm:prSet presAssocID="{EE582E09-181D-4B25-9F98-F4953A9C5956}" presName="composite3" presStyleCnt="0"/>
      <dgm:spPr/>
    </dgm:pt>
    <dgm:pt modelId="{A0BBC63E-1EC4-443F-9A86-086732DE3074}" type="pres">
      <dgm:prSet presAssocID="{EE582E09-181D-4B25-9F98-F4953A9C5956}" presName="background3" presStyleLbl="node3" presStyleIdx="2" presStyleCnt="3"/>
      <dgm:spPr/>
    </dgm:pt>
    <dgm:pt modelId="{56925309-74FA-4592-A702-410DA4346678}" type="pres">
      <dgm:prSet presAssocID="{EE582E09-181D-4B25-9F98-F4953A9C595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F3A6458-E3D9-44A9-A217-4146523BFE66}" type="pres">
      <dgm:prSet presAssocID="{EE582E09-181D-4B25-9F98-F4953A9C5956}" presName="hierChild4" presStyleCnt="0"/>
      <dgm:spPr/>
    </dgm:pt>
  </dgm:ptLst>
  <dgm:cxnLst>
    <dgm:cxn modelId="{BAE944E9-725E-427B-8BD5-683F05F48D9F}" type="presOf" srcId="{E2C418BD-F189-4BAB-B94C-6F75E6955109}" destId="{54A1E856-71F1-482C-8AC0-BB1BC240F98A}" srcOrd="0" destOrd="0" presId="urn:microsoft.com/office/officeart/2005/8/layout/hierarchy1"/>
    <dgm:cxn modelId="{00B585AB-27AF-41E8-A310-85553D045739}" type="presOf" srcId="{F85C494B-83DB-4D20-9813-4D08828C6936}" destId="{228CBF15-665A-4CD6-AFE0-D504BB341ED0}" srcOrd="0" destOrd="0" presId="urn:microsoft.com/office/officeart/2005/8/layout/hierarchy1"/>
    <dgm:cxn modelId="{2A203816-D8B6-407C-BF98-716CD0F8BDA1}" srcId="{F478C423-3D6C-408F-B0ED-DA98ACBF8E15}" destId="{F85C494B-83DB-4D20-9813-4D08828C6936}" srcOrd="2" destOrd="0" parTransId="{AC9C8574-2751-4C3C-9899-3EC7BD6A3483}" sibTransId="{CD2D8A88-2E07-409C-9DFE-623DBAB56FEC}"/>
    <dgm:cxn modelId="{78467231-D597-4308-8F66-E29E7AE07894}" type="presOf" srcId="{1346B2F1-21A7-42B1-A271-CA227D4F9BFC}" destId="{08DF557D-9241-484C-8C3C-AE102B50B6E0}" srcOrd="0" destOrd="0" presId="urn:microsoft.com/office/officeart/2005/8/layout/hierarchy1"/>
    <dgm:cxn modelId="{169E5810-8F81-4586-A764-20744DE1C37D}" srcId="{3A7BB024-7CC3-468E-8FB3-31637F547B37}" destId="{57CF7295-CB1F-48DD-89A5-DB014B5BCBAB}" srcOrd="0" destOrd="0" parTransId="{5C232E3A-952C-4C31-9B02-F6354D48312F}" sibTransId="{1C45FE4C-7D48-4E1B-8A43-3FD6915FD285}"/>
    <dgm:cxn modelId="{2E675D13-9CE1-4FE8-8646-42231C690B4D}" type="presOf" srcId="{681FEDDE-F144-4A4D-A2A7-B0F1F76E78A8}" destId="{1CAA8C54-586B-4588-B448-143100C16357}" srcOrd="0" destOrd="0" presId="urn:microsoft.com/office/officeart/2005/8/layout/hierarchy1"/>
    <dgm:cxn modelId="{47CAF2A6-A9AD-4132-94AC-D768EB89E915}" type="presOf" srcId="{BEAEEA5B-28B2-4D0D-A7CB-FA6F6AA008BA}" destId="{7F9AD3CB-DFD4-43D6-AB14-C505AC310B0D}" srcOrd="0" destOrd="0" presId="urn:microsoft.com/office/officeart/2005/8/layout/hierarchy1"/>
    <dgm:cxn modelId="{90396F02-AE11-4927-8BCE-4690EF2BD1EC}" srcId="{F85C494B-83DB-4D20-9813-4D08828C6936}" destId="{EE582E09-181D-4B25-9F98-F4953A9C5956}" srcOrd="0" destOrd="0" parTransId="{E2C418BD-F189-4BAB-B94C-6F75E6955109}" sibTransId="{59D8CB04-94ED-4863-8F02-71D0F768D9C4}"/>
    <dgm:cxn modelId="{718B2D6F-A7F9-4E15-9159-A29A6D314BC1}" type="presOf" srcId="{F478C423-3D6C-408F-B0ED-DA98ACBF8E15}" destId="{F8A5F2C4-5455-44DB-857C-DA7419BD857B}" srcOrd="0" destOrd="0" presId="urn:microsoft.com/office/officeart/2005/8/layout/hierarchy1"/>
    <dgm:cxn modelId="{8E205298-2EA1-40F4-8B44-0D982078D862}" type="presOf" srcId="{AC9C8574-2751-4C3C-9899-3EC7BD6A3483}" destId="{8FF9FF9A-F66A-4CA6-A441-D83066A82FCA}" srcOrd="0" destOrd="0" presId="urn:microsoft.com/office/officeart/2005/8/layout/hierarchy1"/>
    <dgm:cxn modelId="{D9F031F4-5F98-4F13-BC57-4AB56938F153}" type="presOf" srcId="{57CF7295-CB1F-48DD-89A5-DB014B5BCBAB}" destId="{FDD12EC3-B02C-4F47-B1AD-5B872D015C79}" srcOrd="0" destOrd="0" presId="urn:microsoft.com/office/officeart/2005/8/layout/hierarchy1"/>
    <dgm:cxn modelId="{99147310-B771-426D-8179-F9299E969D29}" type="presOf" srcId="{7CF46752-F69C-43FD-984B-356347C720F5}" destId="{FB1F9ACE-0BB7-49FC-9C17-607F519D788E}" srcOrd="0" destOrd="0" presId="urn:microsoft.com/office/officeart/2005/8/layout/hierarchy1"/>
    <dgm:cxn modelId="{DD6BF27B-DF38-49BC-AE1E-0D8375456FF6}" srcId="{3A7BB024-7CC3-468E-8FB3-31637F547B37}" destId="{681FEDDE-F144-4A4D-A2A7-B0F1F76E78A8}" srcOrd="1" destOrd="0" parTransId="{24C48C63-3976-428F-97EA-77AB46C22A4F}" sibTransId="{808DC9A5-C7A3-4CDC-885E-0A20C42256C8}"/>
    <dgm:cxn modelId="{5A375DAC-7C82-4E94-80DC-2532FC48DDCE}" srcId="{BEAEEA5B-28B2-4D0D-A7CB-FA6F6AA008BA}" destId="{F478C423-3D6C-408F-B0ED-DA98ACBF8E15}" srcOrd="0" destOrd="0" parTransId="{E95D7DF4-2F45-4458-8FC9-71550AA9692B}" sibTransId="{141CC799-3539-4FD1-8955-0C14C0E1182F}"/>
    <dgm:cxn modelId="{868C2732-9757-4DF0-95FD-A6FFA5004B8C}" type="presOf" srcId="{5C232E3A-952C-4C31-9B02-F6354D48312F}" destId="{3E09BD1F-1D4B-4DAB-899B-EA120B8CC6E3}" srcOrd="0" destOrd="0" presId="urn:microsoft.com/office/officeart/2005/8/layout/hierarchy1"/>
    <dgm:cxn modelId="{728358B9-0AF0-40D3-BAB1-C90944E29E63}" type="presOf" srcId="{D3C976AD-5182-43EC-9B74-95324F1C9D1D}" destId="{0B6A8EA1-27DC-41E8-9D27-CB228C1DEF76}" srcOrd="0" destOrd="0" presId="urn:microsoft.com/office/officeart/2005/8/layout/hierarchy1"/>
    <dgm:cxn modelId="{60CA261B-4420-45D0-9956-99BF90613063}" type="presOf" srcId="{24C48C63-3976-428F-97EA-77AB46C22A4F}" destId="{78AD1413-DA15-41E7-AD51-7F65A366C3CF}" srcOrd="0" destOrd="0" presId="urn:microsoft.com/office/officeart/2005/8/layout/hierarchy1"/>
    <dgm:cxn modelId="{555B17D7-9BCC-451E-9E13-470E37187797}" srcId="{F478C423-3D6C-408F-B0ED-DA98ACBF8E15}" destId="{3A7BB024-7CC3-468E-8FB3-31637F547B37}" srcOrd="0" destOrd="0" parTransId="{D3C976AD-5182-43EC-9B74-95324F1C9D1D}" sibTransId="{8DB8FF29-E558-4DAD-95D1-B83BCA416EB0}"/>
    <dgm:cxn modelId="{D06A09A6-3EB7-440F-9FF1-2D48814EBD17}" type="presOf" srcId="{3A7BB024-7CC3-468E-8FB3-31637F547B37}" destId="{36369577-4E80-45C1-8CF9-8D0189F50694}" srcOrd="0" destOrd="0" presId="urn:microsoft.com/office/officeart/2005/8/layout/hierarchy1"/>
    <dgm:cxn modelId="{0F77F66D-FB05-42FF-9648-B413DCB04124}" type="presOf" srcId="{EE582E09-181D-4B25-9F98-F4953A9C5956}" destId="{56925309-74FA-4592-A702-410DA4346678}" srcOrd="0" destOrd="0" presId="urn:microsoft.com/office/officeart/2005/8/layout/hierarchy1"/>
    <dgm:cxn modelId="{A8655106-BF0D-4751-84B0-A471CBB7A4C2}" srcId="{F478C423-3D6C-408F-B0ED-DA98ACBF8E15}" destId="{7CF46752-F69C-43FD-984B-356347C720F5}" srcOrd="1" destOrd="0" parTransId="{1346B2F1-21A7-42B1-A271-CA227D4F9BFC}" sibTransId="{0AEFFC54-28B0-4240-8A3B-28D95D162B82}"/>
    <dgm:cxn modelId="{8D6FE2CB-F5D0-46B8-89CB-71D6373F726F}" type="presParOf" srcId="{7F9AD3CB-DFD4-43D6-AB14-C505AC310B0D}" destId="{A66DEF37-22E5-4780-B73B-7FA615FB3F68}" srcOrd="0" destOrd="0" presId="urn:microsoft.com/office/officeart/2005/8/layout/hierarchy1"/>
    <dgm:cxn modelId="{F9230233-E788-4164-AF98-1C76E7661503}" type="presParOf" srcId="{A66DEF37-22E5-4780-B73B-7FA615FB3F68}" destId="{0F026519-30F2-4F3E-82F8-2D698938392F}" srcOrd="0" destOrd="0" presId="urn:microsoft.com/office/officeart/2005/8/layout/hierarchy1"/>
    <dgm:cxn modelId="{6F15969E-1EF0-4BD3-B6BC-FA031242CE58}" type="presParOf" srcId="{0F026519-30F2-4F3E-82F8-2D698938392F}" destId="{1D09BB00-E28D-4194-ACAC-959F830D6A25}" srcOrd="0" destOrd="0" presId="urn:microsoft.com/office/officeart/2005/8/layout/hierarchy1"/>
    <dgm:cxn modelId="{EC7B8D10-5A89-490D-9D8E-BBE1FE48472C}" type="presParOf" srcId="{0F026519-30F2-4F3E-82F8-2D698938392F}" destId="{F8A5F2C4-5455-44DB-857C-DA7419BD857B}" srcOrd="1" destOrd="0" presId="urn:microsoft.com/office/officeart/2005/8/layout/hierarchy1"/>
    <dgm:cxn modelId="{1EC1BCD5-E237-4F81-B7D9-3CC4EF914EDC}" type="presParOf" srcId="{A66DEF37-22E5-4780-B73B-7FA615FB3F68}" destId="{56A81D0B-16BF-445F-BEB4-9A1AAC95899B}" srcOrd="1" destOrd="0" presId="urn:microsoft.com/office/officeart/2005/8/layout/hierarchy1"/>
    <dgm:cxn modelId="{EBD5CDDA-DDB5-45FA-A0FD-75F7ACB03DF0}" type="presParOf" srcId="{56A81D0B-16BF-445F-BEB4-9A1AAC95899B}" destId="{0B6A8EA1-27DC-41E8-9D27-CB228C1DEF76}" srcOrd="0" destOrd="0" presId="urn:microsoft.com/office/officeart/2005/8/layout/hierarchy1"/>
    <dgm:cxn modelId="{E6DCE7FA-25B5-46AD-9BE6-6DD6EE8D6726}" type="presParOf" srcId="{56A81D0B-16BF-445F-BEB4-9A1AAC95899B}" destId="{FA9487D1-0110-489E-A70E-EAD8A2B76C8D}" srcOrd="1" destOrd="0" presId="urn:microsoft.com/office/officeart/2005/8/layout/hierarchy1"/>
    <dgm:cxn modelId="{6EF722D6-D055-4AE2-B67E-157EC03E302A}" type="presParOf" srcId="{FA9487D1-0110-489E-A70E-EAD8A2B76C8D}" destId="{5D5CD7D7-4365-4FB3-8D2E-2FBA61A13BBB}" srcOrd="0" destOrd="0" presId="urn:microsoft.com/office/officeart/2005/8/layout/hierarchy1"/>
    <dgm:cxn modelId="{372F02E1-EABF-4BDF-8105-D5722A5C2D79}" type="presParOf" srcId="{5D5CD7D7-4365-4FB3-8D2E-2FBA61A13BBB}" destId="{6823E90A-8C47-4C27-BA0E-73C2884AE7CF}" srcOrd="0" destOrd="0" presId="urn:microsoft.com/office/officeart/2005/8/layout/hierarchy1"/>
    <dgm:cxn modelId="{C67DA1E7-099A-4387-8667-F896EDF35A77}" type="presParOf" srcId="{5D5CD7D7-4365-4FB3-8D2E-2FBA61A13BBB}" destId="{36369577-4E80-45C1-8CF9-8D0189F50694}" srcOrd="1" destOrd="0" presId="urn:microsoft.com/office/officeart/2005/8/layout/hierarchy1"/>
    <dgm:cxn modelId="{B388D82D-4675-457A-86D7-7AB904237B14}" type="presParOf" srcId="{FA9487D1-0110-489E-A70E-EAD8A2B76C8D}" destId="{7B417B28-02AF-4682-8BF7-E0EE359F3338}" srcOrd="1" destOrd="0" presId="urn:microsoft.com/office/officeart/2005/8/layout/hierarchy1"/>
    <dgm:cxn modelId="{5D02BE6D-3431-4A4F-B044-521456744197}" type="presParOf" srcId="{7B417B28-02AF-4682-8BF7-E0EE359F3338}" destId="{3E09BD1F-1D4B-4DAB-899B-EA120B8CC6E3}" srcOrd="0" destOrd="0" presId="urn:microsoft.com/office/officeart/2005/8/layout/hierarchy1"/>
    <dgm:cxn modelId="{1505E3EC-F826-4BBC-8013-0529CEB75A33}" type="presParOf" srcId="{7B417B28-02AF-4682-8BF7-E0EE359F3338}" destId="{3E4E78DD-A616-4FA7-BB6B-7CC655989FE4}" srcOrd="1" destOrd="0" presId="urn:microsoft.com/office/officeart/2005/8/layout/hierarchy1"/>
    <dgm:cxn modelId="{66785A03-246F-4694-9EAA-CCE7115010F3}" type="presParOf" srcId="{3E4E78DD-A616-4FA7-BB6B-7CC655989FE4}" destId="{99054012-0865-4FA1-80DD-ED366C529660}" srcOrd="0" destOrd="0" presId="urn:microsoft.com/office/officeart/2005/8/layout/hierarchy1"/>
    <dgm:cxn modelId="{564203D6-8482-405F-B433-1FB087E82DF6}" type="presParOf" srcId="{99054012-0865-4FA1-80DD-ED366C529660}" destId="{40E83E0C-3F79-45D6-AC61-F3B9474DC656}" srcOrd="0" destOrd="0" presId="urn:microsoft.com/office/officeart/2005/8/layout/hierarchy1"/>
    <dgm:cxn modelId="{CEDC8C3B-D8E1-4BC3-BBFE-57CCE5F4605D}" type="presParOf" srcId="{99054012-0865-4FA1-80DD-ED366C529660}" destId="{FDD12EC3-B02C-4F47-B1AD-5B872D015C79}" srcOrd="1" destOrd="0" presId="urn:microsoft.com/office/officeart/2005/8/layout/hierarchy1"/>
    <dgm:cxn modelId="{43EA3795-CFB9-4DA4-B0F9-280DB90B90E9}" type="presParOf" srcId="{3E4E78DD-A616-4FA7-BB6B-7CC655989FE4}" destId="{B5CAD1F8-EB39-45AD-AE7B-51AB8497D52F}" srcOrd="1" destOrd="0" presId="urn:microsoft.com/office/officeart/2005/8/layout/hierarchy1"/>
    <dgm:cxn modelId="{7B4C85CF-31A4-4939-BCE4-1A8BAB9B30A0}" type="presParOf" srcId="{7B417B28-02AF-4682-8BF7-E0EE359F3338}" destId="{78AD1413-DA15-41E7-AD51-7F65A366C3CF}" srcOrd="2" destOrd="0" presId="urn:microsoft.com/office/officeart/2005/8/layout/hierarchy1"/>
    <dgm:cxn modelId="{03441197-FCC1-47C2-B39F-51EA83EE693E}" type="presParOf" srcId="{7B417B28-02AF-4682-8BF7-E0EE359F3338}" destId="{1FC05F1D-1E62-4E5B-A255-D240A4F5356B}" srcOrd="3" destOrd="0" presId="urn:microsoft.com/office/officeart/2005/8/layout/hierarchy1"/>
    <dgm:cxn modelId="{F03CE8A4-42A7-47F5-BDED-D6AC264F0721}" type="presParOf" srcId="{1FC05F1D-1E62-4E5B-A255-D240A4F5356B}" destId="{84B18DB2-C612-4399-8819-12ECBDEB3F69}" srcOrd="0" destOrd="0" presId="urn:microsoft.com/office/officeart/2005/8/layout/hierarchy1"/>
    <dgm:cxn modelId="{B9AEDAEB-3546-4B17-BEA4-323A13B3504E}" type="presParOf" srcId="{84B18DB2-C612-4399-8819-12ECBDEB3F69}" destId="{8DBDD5A0-510F-4A99-A4DD-C92F0EDA0DF6}" srcOrd="0" destOrd="0" presId="urn:microsoft.com/office/officeart/2005/8/layout/hierarchy1"/>
    <dgm:cxn modelId="{8522DEFD-6F79-447D-AEC7-B80F5656C605}" type="presParOf" srcId="{84B18DB2-C612-4399-8819-12ECBDEB3F69}" destId="{1CAA8C54-586B-4588-B448-143100C16357}" srcOrd="1" destOrd="0" presId="urn:microsoft.com/office/officeart/2005/8/layout/hierarchy1"/>
    <dgm:cxn modelId="{13D047C7-8A51-4741-88FE-22572FB49713}" type="presParOf" srcId="{1FC05F1D-1E62-4E5B-A255-D240A4F5356B}" destId="{F9AC4E7E-4D8A-4357-9516-5B94115D4019}" srcOrd="1" destOrd="0" presId="urn:microsoft.com/office/officeart/2005/8/layout/hierarchy1"/>
    <dgm:cxn modelId="{F2601FB7-6B77-4B18-8229-E4E97444879F}" type="presParOf" srcId="{56A81D0B-16BF-445F-BEB4-9A1AAC95899B}" destId="{08DF557D-9241-484C-8C3C-AE102B50B6E0}" srcOrd="2" destOrd="0" presId="urn:microsoft.com/office/officeart/2005/8/layout/hierarchy1"/>
    <dgm:cxn modelId="{8EDAA5F3-FAC7-4289-801E-777CC463D38B}" type="presParOf" srcId="{56A81D0B-16BF-445F-BEB4-9A1AAC95899B}" destId="{8A0DF35D-9F4B-46C2-9F1B-8BFD028CB095}" srcOrd="3" destOrd="0" presId="urn:microsoft.com/office/officeart/2005/8/layout/hierarchy1"/>
    <dgm:cxn modelId="{DB61AE32-52ED-4D4E-BCF8-4FB47EC441EF}" type="presParOf" srcId="{8A0DF35D-9F4B-46C2-9F1B-8BFD028CB095}" destId="{37D7F42F-4CAA-4202-9C8B-65375F054DC0}" srcOrd="0" destOrd="0" presId="urn:microsoft.com/office/officeart/2005/8/layout/hierarchy1"/>
    <dgm:cxn modelId="{4E1FF3C7-DE74-41E5-82BF-67EA503FA42B}" type="presParOf" srcId="{37D7F42F-4CAA-4202-9C8B-65375F054DC0}" destId="{2F84575E-91AF-4666-8523-C9032B45D017}" srcOrd="0" destOrd="0" presId="urn:microsoft.com/office/officeart/2005/8/layout/hierarchy1"/>
    <dgm:cxn modelId="{41527937-6912-4203-8093-75F1AC6522F6}" type="presParOf" srcId="{37D7F42F-4CAA-4202-9C8B-65375F054DC0}" destId="{FB1F9ACE-0BB7-49FC-9C17-607F519D788E}" srcOrd="1" destOrd="0" presId="urn:microsoft.com/office/officeart/2005/8/layout/hierarchy1"/>
    <dgm:cxn modelId="{62985759-E466-4062-972A-F7D92CDC83A9}" type="presParOf" srcId="{8A0DF35D-9F4B-46C2-9F1B-8BFD028CB095}" destId="{B36BF101-5A41-4F40-9E95-D3D29146D44B}" srcOrd="1" destOrd="0" presId="urn:microsoft.com/office/officeart/2005/8/layout/hierarchy1"/>
    <dgm:cxn modelId="{CD1E7C18-8EAE-4301-B289-642C8085BB9E}" type="presParOf" srcId="{56A81D0B-16BF-445F-BEB4-9A1AAC95899B}" destId="{8FF9FF9A-F66A-4CA6-A441-D83066A82FCA}" srcOrd="4" destOrd="0" presId="urn:microsoft.com/office/officeart/2005/8/layout/hierarchy1"/>
    <dgm:cxn modelId="{C146C7D7-585F-4BF5-9099-CAB79C460C6B}" type="presParOf" srcId="{56A81D0B-16BF-445F-BEB4-9A1AAC95899B}" destId="{595BC67E-4272-48D0-9419-FBBC4834E797}" srcOrd="5" destOrd="0" presId="urn:microsoft.com/office/officeart/2005/8/layout/hierarchy1"/>
    <dgm:cxn modelId="{A9421893-41EE-4103-876F-9DC93C65FBC2}" type="presParOf" srcId="{595BC67E-4272-48D0-9419-FBBC4834E797}" destId="{0D71A1FA-3A6B-4AE5-8F79-FC6DE0B1F6C8}" srcOrd="0" destOrd="0" presId="urn:microsoft.com/office/officeart/2005/8/layout/hierarchy1"/>
    <dgm:cxn modelId="{65D04821-E3A9-4735-A85F-CB0BDFCBF3DE}" type="presParOf" srcId="{0D71A1FA-3A6B-4AE5-8F79-FC6DE0B1F6C8}" destId="{E810B433-99B6-44D4-B219-C5F14A9BAB26}" srcOrd="0" destOrd="0" presId="urn:microsoft.com/office/officeart/2005/8/layout/hierarchy1"/>
    <dgm:cxn modelId="{337979A5-2DFC-41D9-84DC-0067DAF4D80F}" type="presParOf" srcId="{0D71A1FA-3A6B-4AE5-8F79-FC6DE0B1F6C8}" destId="{228CBF15-665A-4CD6-AFE0-D504BB341ED0}" srcOrd="1" destOrd="0" presId="urn:microsoft.com/office/officeart/2005/8/layout/hierarchy1"/>
    <dgm:cxn modelId="{64F86475-1DA0-487D-AAC0-B6562BB80069}" type="presParOf" srcId="{595BC67E-4272-48D0-9419-FBBC4834E797}" destId="{17748AF8-034B-4EC5-849A-780F2034B229}" srcOrd="1" destOrd="0" presId="urn:microsoft.com/office/officeart/2005/8/layout/hierarchy1"/>
    <dgm:cxn modelId="{A3E2DF50-4ED3-4D65-94D4-D2B413A5EAB1}" type="presParOf" srcId="{17748AF8-034B-4EC5-849A-780F2034B229}" destId="{54A1E856-71F1-482C-8AC0-BB1BC240F98A}" srcOrd="0" destOrd="0" presId="urn:microsoft.com/office/officeart/2005/8/layout/hierarchy1"/>
    <dgm:cxn modelId="{A56B775D-C6F2-4050-8955-DAF381B9B3F4}" type="presParOf" srcId="{17748AF8-034B-4EC5-849A-780F2034B229}" destId="{398D2ADA-AB44-4C71-B196-5D2684169012}" srcOrd="1" destOrd="0" presId="urn:microsoft.com/office/officeart/2005/8/layout/hierarchy1"/>
    <dgm:cxn modelId="{8BFED58F-4B0F-4F7C-8C82-E5A4AD1942E6}" type="presParOf" srcId="{398D2ADA-AB44-4C71-B196-5D2684169012}" destId="{46F85060-4741-4B6A-850A-9B3877DC63F7}" srcOrd="0" destOrd="0" presId="urn:microsoft.com/office/officeart/2005/8/layout/hierarchy1"/>
    <dgm:cxn modelId="{F9B6D309-EBF3-4681-926D-84489B1D6780}" type="presParOf" srcId="{46F85060-4741-4B6A-850A-9B3877DC63F7}" destId="{A0BBC63E-1EC4-443F-9A86-086732DE3074}" srcOrd="0" destOrd="0" presId="urn:microsoft.com/office/officeart/2005/8/layout/hierarchy1"/>
    <dgm:cxn modelId="{B08D29E3-4F54-4D61-AD7D-D0A571B12516}" type="presParOf" srcId="{46F85060-4741-4B6A-850A-9B3877DC63F7}" destId="{56925309-74FA-4592-A702-410DA4346678}" srcOrd="1" destOrd="0" presId="urn:microsoft.com/office/officeart/2005/8/layout/hierarchy1"/>
    <dgm:cxn modelId="{39A94409-5320-42F0-B018-A4D8F7205C98}" type="presParOf" srcId="{398D2ADA-AB44-4C71-B196-5D2684169012}" destId="{8F3A6458-E3D9-44A9-A217-4146523BFE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0850FA-D13B-4F5D-96DE-7AECB9EF5267}" type="doc">
      <dgm:prSet loTypeId="urn:microsoft.com/office/officeart/2005/8/layout/matrix3" loCatId="matrix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IN"/>
        </a:p>
      </dgm:t>
    </dgm:pt>
    <dgm:pt modelId="{F77761EF-E314-4C08-B4CA-BED7B88BDDA4}">
      <dgm:prSet custT="1"/>
      <dgm:spPr/>
      <dgm:t>
        <a:bodyPr/>
        <a:lstStyle/>
        <a:p>
          <a:pPr rtl="0"/>
          <a:r>
            <a:rPr lang="en-IN" sz="2000" b="1" dirty="0" smtClean="0"/>
            <a:t>SAME</a:t>
          </a:r>
        </a:p>
        <a:p>
          <a:pPr rtl="0"/>
          <a:r>
            <a:rPr lang="en-IN" sz="2000" b="1" dirty="0" err="1" smtClean="0"/>
            <a:t>Hydroxyapatite</a:t>
          </a:r>
          <a:endParaRPr lang="en-IN" sz="2000" b="1" dirty="0"/>
        </a:p>
      </dgm:t>
    </dgm:pt>
    <dgm:pt modelId="{FD790DC4-25C4-4D87-85FF-5C406040549D}" type="parTrans" cxnId="{8A8004AD-5FAC-4DEB-BBAE-73B7261A385A}">
      <dgm:prSet/>
      <dgm:spPr/>
      <dgm:t>
        <a:bodyPr/>
        <a:lstStyle/>
        <a:p>
          <a:endParaRPr lang="en-IN"/>
        </a:p>
      </dgm:t>
    </dgm:pt>
    <dgm:pt modelId="{E451C418-3CF9-4762-AE81-5CCA5ADF2D92}" type="sibTrans" cxnId="{8A8004AD-5FAC-4DEB-BBAE-73B7261A385A}">
      <dgm:prSet/>
      <dgm:spPr/>
      <dgm:t>
        <a:bodyPr/>
        <a:lstStyle/>
        <a:p>
          <a:endParaRPr lang="en-IN"/>
        </a:p>
      </dgm:t>
    </dgm:pt>
    <dgm:pt modelId="{27B9CF0F-8577-4902-88C1-16A70461906E}">
      <dgm:prSet custT="1"/>
      <dgm:spPr/>
      <dgm:t>
        <a:bodyPr/>
        <a:lstStyle/>
        <a:p>
          <a:pPr rtl="0"/>
          <a:r>
            <a:rPr lang="en-IN" sz="2000" b="1" dirty="0" smtClean="0"/>
            <a:t>MORE</a:t>
          </a:r>
        </a:p>
        <a:p>
          <a:pPr rtl="0"/>
          <a:r>
            <a:rPr lang="en-IN" sz="2000" b="1" dirty="0" smtClean="0"/>
            <a:t>Magnesium </a:t>
          </a:r>
          <a:r>
            <a:rPr lang="en-IN" sz="2000" b="1" dirty="0" err="1" smtClean="0"/>
            <a:t>whitlockite</a:t>
          </a:r>
          <a:endParaRPr lang="en-IN" sz="2000" b="1" dirty="0" smtClean="0"/>
        </a:p>
        <a:p>
          <a:pPr rtl="0"/>
          <a:endParaRPr lang="en-IN" sz="2000" b="1" dirty="0"/>
        </a:p>
      </dgm:t>
    </dgm:pt>
    <dgm:pt modelId="{D7D25F4F-1BE3-40D6-A3BC-9AED691E0F43}" type="parTrans" cxnId="{DB9652D0-D711-47CD-91BA-CD3B811CA58B}">
      <dgm:prSet/>
      <dgm:spPr/>
      <dgm:t>
        <a:bodyPr/>
        <a:lstStyle/>
        <a:p>
          <a:endParaRPr lang="en-IN"/>
        </a:p>
      </dgm:t>
    </dgm:pt>
    <dgm:pt modelId="{2309A919-5849-427C-BED6-588A994E4384}" type="sibTrans" cxnId="{DB9652D0-D711-47CD-91BA-CD3B811CA58B}">
      <dgm:prSet/>
      <dgm:spPr/>
      <dgm:t>
        <a:bodyPr/>
        <a:lstStyle/>
        <a:p>
          <a:endParaRPr lang="en-IN"/>
        </a:p>
      </dgm:t>
    </dgm:pt>
    <dgm:pt modelId="{ABC07AFB-DA70-488F-AA5E-7A68FC63CEE0}">
      <dgm:prSet custT="1"/>
      <dgm:spPr/>
      <dgm:t>
        <a:bodyPr/>
        <a:lstStyle/>
        <a:p>
          <a:pPr rtl="0"/>
          <a:r>
            <a:rPr lang="en-IN" sz="2000" b="1" dirty="0" smtClean="0"/>
            <a:t>LESS</a:t>
          </a:r>
        </a:p>
        <a:p>
          <a:pPr rtl="0"/>
          <a:r>
            <a:rPr lang="en-IN" sz="2000" b="1" dirty="0" err="1" smtClean="0"/>
            <a:t>Octacalcium</a:t>
          </a:r>
          <a:r>
            <a:rPr lang="en-IN" sz="2000" b="1" dirty="0" smtClean="0"/>
            <a:t> phosphate</a:t>
          </a:r>
          <a:endParaRPr lang="en-IN" sz="2000" b="1" dirty="0"/>
        </a:p>
      </dgm:t>
    </dgm:pt>
    <dgm:pt modelId="{20516CC8-8800-4637-8C61-1822CB2ABD91}" type="parTrans" cxnId="{D4C4578C-3A38-40B9-B830-B5A92410A74D}">
      <dgm:prSet/>
      <dgm:spPr/>
      <dgm:t>
        <a:bodyPr/>
        <a:lstStyle/>
        <a:p>
          <a:endParaRPr lang="en-IN"/>
        </a:p>
      </dgm:t>
    </dgm:pt>
    <dgm:pt modelId="{491CC9F3-5786-4504-99B3-DF234FCF627E}" type="sibTrans" cxnId="{D4C4578C-3A38-40B9-B830-B5A92410A74D}">
      <dgm:prSet/>
      <dgm:spPr/>
      <dgm:t>
        <a:bodyPr/>
        <a:lstStyle/>
        <a:p>
          <a:endParaRPr lang="en-IN"/>
        </a:p>
      </dgm:t>
    </dgm:pt>
    <dgm:pt modelId="{0DEADA9B-A85C-447B-B060-DB7D116501A6}">
      <dgm:prSet custT="1"/>
      <dgm:spPr/>
      <dgm:t>
        <a:bodyPr/>
        <a:lstStyle/>
        <a:p>
          <a:pPr rtl="0"/>
          <a:r>
            <a:rPr lang="en-IN" sz="2000" b="1" dirty="0" smtClean="0"/>
            <a:t>LESS</a:t>
          </a:r>
        </a:p>
        <a:p>
          <a:pPr rtl="0"/>
          <a:r>
            <a:rPr lang="en-IN" sz="2000" b="1" dirty="0" err="1" smtClean="0"/>
            <a:t>Brushite</a:t>
          </a:r>
          <a:endParaRPr lang="en-IN" sz="2000" b="1" dirty="0"/>
        </a:p>
      </dgm:t>
    </dgm:pt>
    <dgm:pt modelId="{B5436083-0C53-4ADB-B804-01A37757AF56}" type="parTrans" cxnId="{2E784370-866C-45A4-9D44-52578FEA69FF}">
      <dgm:prSet/>
      <dgm:spPr/>
      <dgm:t>
        <a:bodyPr/>
        <a:lstStyle/>
        <a:p>
          <a:endParaRPr lang="en-IN"/>
        </a:p>
      </dgm:t>
    </dgm:pt>
    <dgm:pt modelId="{F77A9200-6789-4BF2-891A-66BF3B25A9D7}" type="sibTrans" cxnId="{2E784370-866C-45A4-9D44-52578FEA69FF}">
      <dgm:prSet/>
      <dgm:spPr/>
      <dgm:t>
        <a:bodyPr/>
        <a:lstStyle/>
        <a:p>
          <a:endParaRPr lang="en-IN"/>
        </a:p>
      </dgm:t>
    </dgm:pt>
    <dgm:pt modelId="{615E2843-FFFA-4BAA-9667-D34E1D53611B}">
      <dgm:prSet/>
      <dgm:spPr/>
      <dgm:t>
        <a:bodyPr/>
        <a:lstStyle/>
        <a:p>
          <a:pPr rtl="0"/>
          <a:endParaRPr lang="en-IN" dirty="0"/>
        </a:p>
      </dgm:t>
    </dgm:pt>
    <dgm:pt modelId="{866D0DA4-4DDC-40F7-B19C-A25807FE01B7}" type="parTrans" cxnId="{ABFC1D0E-B1FB-489C-8E57-F313813941D0}">
      <dgm:prSet/>
      <dgm:spPr/>
      <dgm:t>
        <a:bodyPr/>
        <a:lstStyle/>
        <a:p>
          <a:endParaRPr lang="en-IN"/>
        </a:p>
      </dgm:t>
    </dgm:pt>
    <dgm:pt modelId="{4C0F76E8-B01A-4D34-BBF5-81D24316DA73}" type="sibTrans" cxnId="{ABFC1D0E-B1FB-489C-8E57-F313813941D0}">
      <dgm:prSet/>
      <dgm:spPr/>
      <dgm:t>
        <a:bodyPr/>
        <a:lstStyle/>
        <a:p>
          <a:endParaRPr lang="en-IN"/>
        </a:p>
      </dgm:t>
    </dgm:pt>
    <dgm:pt modelId="{049B1058-93C0-4041-88C8-7144467C033C}" type="pres">
      <dgm:prSet presAssocID="{BF0850FA-D13B-4F5D-96DE-7AECB9EF526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CA3FC04-1DF8-405E-B7D1-2BB78DCF08F3}" type="pres">
      <dgm:prSet presAssocID="{BF0850FA-D13B-4F5D-96DE-7AECB9EF5267}" presName="diamond" presStyleLbl="bgShp" presStyleIdx="0" presStyleCnt="1"/>
      <dgm:spPr/>
    </dgm:pt>
    <dgm:pt modelId="{B04A6BD6-43FB-436E-B5CF-2ED443366E04}" type="pres">
      <dgm:prSet presAssocID="{BF0850FA-D13B-4F5D-96DE-7AECB9EF526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BCF90F-1660-40EB-91A5-054BF54ADA41}" type="pres">
      <dgm:prSet presAssocID="{BF0850FA-D13B-4F5D-96DE-7AECB9EF526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9922A2-5D3F-4DE6-97B4-A66F4F60521E}" type="pres">
      <dgm:prSet presAssocID="{BF0850FA-D13B-4F5D-96DE-7AECB9EF526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7D531E-75D9-4BFA-8953-120535551ADA}" type="pres">
      <dgm:prSet presAssocID="{BF0850FA-D13B-4F5D-96DE-7AECB9EF526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4C4578C-3A38-40B9-B830-B5A92410A74D}" srcId="{BF0850FA-D13B-4F5D-96DE-7AECB9EF5267}" destId="{ABC07AFB-DA70-488F-AA5E-7A68FC63CEE0}" srcOrd="2" destOrd="0" parTransId="{20516CC8-8800-4637-8C61-1822CB2ABD91}" sibTransId="{491CC9F3-5786-4504-99B3-DF234FCF627E}"/>
    <dgm:cxn modelId="{8A8004AD-5FAC-4DEB-BBAE-73B7261A385A}" srcId="{BF0850FA-D13B-4F5D-96DE-7AECB9EF5267}" destId="{F77761EF-E314-4C08-B4CA-BED7B88BDDA4}" srcOrd="0" destOrd="0" parTransId="{FD790DC4-25C4-4D87-85FF-5C406040549D}" sibTransId="{E451C418-3CF9-4762-AE81-5CCA5ADF2D92}"/>
    <dgm:cxn modelId="{FEAF644F-E5D3-43CD-9B06-4ECB2A9D158D}" type="presOf" srcId="{BF0850FA-D13B-4F5D-96DE-7AECB9EF5267}" destId="{049B1058-93C0-4041-88C8-7144467C033C}" srcOrd="0" destOrd="0" presId="urn:microsoft.com/office/officeart/2005/8/layout/matrix3"/>
    <dgm:cxn modelId="{C6F3A645-91C5-4109-9DEC-2A58FCA4D98A}" type="presOf" srcId="{0DEADA9B-A85C-447B-B060-DB7D116501A6}" destId="{E57D531E-75D9-4BFA-8953-120535551ADA}" srcOrd="0" destOrd="0" presId="urn:microsoft.com/office/officeart/2005/8/layout/matrix3"/>
    <dgm:cxn modelId="{63190191-E61B-430D-A365-37CE590008ED}" type="presOf" srcId="{27B9CF0F-8577-4902-88C1-16A70461906E}" destId="{1ABCF90F-1660-40EB-91A5-054BF54ADA41}" srcOrd="0" destOrd="0" presId="urn:microsoft.com/office/officeart/2005/8/layout/matrix3"/>
    <dgm:cxn modelId="{DB9652D0-D711-47CD-91BA-CD3B811CA58B}" srcId="{BF0850FA-D13B-4F5D-96DE-7AECB9EF5267}" destId="{27B9CF0F-8577-4902-88C1-16A70461906E}" srcOrd="1" destOrd="0" parTransId="{D7D25F4F-1BE3-40D6-A3BC-9AED691E0F43}" sibTransId="{2309A919-5849-427C-BED6-588A994E4384}"/>
    <dgm:cxn modelId="{2E784370-866C-45A4-9D44-52578FEA69FF}" srcId="{BF0850FA-D13B-4F5D-96DE-7AECB9EF5267}" destId="{0DEADA9B-A85C-447B-B060-DB7D116501A6}" srcOrd="3" destOrd="0" parTransId="{B5436083-0C53-4ADB-B804-01A37757AF56}" sibTransId="{F77A9200-6789-4BF2-891A-66BF3B25A9D7}"/>
    <dgm:cxn modelId="{3699D8BC-4CEC-4031-B9C7-C4D1AC3BC3A8}" type="presOf" srcId="{ABC07AFB-DA70-488F-AA5E-7A68FC63CEE0}" destId="{709922A2-5D3F-4DE6-97B4-A66F4F60521E}" srcOrd="0" destOrd="0" presId="urn:microsoft.com/office/officeart/2005/8/layout/matrix3"/>
    <dgm:cxn modelId="{ABFC1D0E-B1FB-489C-8E57-F313813941D0}" srcId="{BF0850FA-D13B-4F5D-96DE-7AECB9EF5267}" destId="{615E2843-FFFA-4BAA-9667-D34E1D53611B}" srcOrd="4" destOrd="0" parTransId="{866D0DA4-4DDC-40F7-B19C-A25807FE01B7}" sibTransId="{4C0F76E8-B01A-4D34-BBF5-81D24316DA73}"/>
    <dgm:cxn modelId="{81F8AD12-904E-48BC-B4A9-51F4E18E8EEF}" type="presOf" srcId="{F77761EF-E314-4C08-B4CA-BED7B88BDDA4}" destId="{B04A6BD6-43FB-436E-B5CF-2ED443366E04}" srcOrd="0" destOrd="0" presId="urn:microsoft.com/office/officeart/2005/8/layout/matrix3"/>
    <dgm:cxn modelId="{0270F479-808C-4DF2-86FD-8A05A2AEFF05}" type="presParOf" srcId="{049B1058-93C0-4041-88C8-7144467C033C}" destId="{BCA3FC04-1DF8-405E-B7D1-2BB78DCF08F3}" srcOrd="0" destOrd="0" presId="urn:microsoft.com/office/officeart/2005/8/layout/matrix3"/>
    <dgm:cxn modelId="{6C94D442-F6A9-4464-B79A-C69265842A85}" type="presParOf" srcId="{049B1058-93C0-4041-88C8-7144467C033C}" destId="{B04A6BD6-43FB-436E-B5CF-2ED443366E04}" srcOrd="1" destOrd="0" presId="urn:microsoft.com/office/officeart/2005/8/layout/matrix3"/>
    <dgm:cxn modelId="{48BAF617-C6E8-4FAB-98D8-F1164996BFD6}" type="presParOf" srcId="{049B1058-93C0-4041-88C8-7144467C033C}" destId="{1ABCF90F-1660-40EB-91A5-054BF54ADA41}" srcOrd="2" destOrd="0" presId="urn:microsoft.com/office/officeart/2005/8/layout/matrix3"/>
    <dgm:cxn modelId="{91AC4786-A158-4439-9317-26AFB491ED66}" type="presParOf" srcId="{049B1058-93C0-4041-88C8-7144467C033C}" destId="{709922A2-5D3F-4DE6-97B4-A66F4F60521E}" srcOrd="3" destOrd="0" presId="urn:microsoft.com/office/officeart/2005/8/layout/matrix3"/>
    <dgm:cxn modelId="{40B49A71-9CFD-49D7-9824-83AC1BB646D7}" type="presParOf" srcId="{049B1058-93C0-4041-88C8-7144467C033C}" destId="{E57D531E-75D9-4BFA-8953-120535551AD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9B35B6-EB58-4476-9FD7-A44AEE30F50A}" type="doc">
      <dgm:prSet loTypeId="urn:microsoft.com/office/officeart/2005/8/layout/vList2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IN"/>
        </a:p>
      </dgm:t>
    </dgm:pt>
    <dgm:pt modelId="{19FE6612-E75F-4715-ABC8-9922E0AFA5E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Attachment by means of an organic pellicle on enamel</a:t>
          </a:r>
          <a:endParaRPr lang="en-IN" dirty="0">
            <a:solidFill>
              <a:schemeClr val="bg1"/>
            </a:solidFill>
          </a:endParaRPr>
        </a:p>
      </dgm:t>
    </dgm:pt>
    <dgm:pt modelId="{86E6F290-F340-4823-B67E-71CD4CEAA7F6}" type="parTrans" cxnId="{5D86D36D-F981-46B8-B2DD-084B8B4240CB}">
      <dgm:prSet/>
      <dgm:spPr/>
      <dgm:t>
        <a:bodyPr/>
        <a:lstStyle/>
        <a:p>
          <a:endParaRPr lang="en-IN"/>
        </a:p>
      </dgm:t>
    </dgm:pt>
    <dgm:pt modelId="{E20FB121-0954-4DF7-8C6A-0F8C946F540D}" type="sibTrans" cxnId="{5D86D36D-F981-46B8-B2DD-084B8B4240CB}">
      <dgm:prSet/>
      <dgm:spPr/>
      <dgm:t>
        <a:bodyPr/>
        <a:lstStyle/>
        <a:p>
          <a:endParaRPr lang="en-IN"/>
        </a:p>
      </dgm:t>
    </dgm:pt>
    <dgm:pt modelId="{AECE44D9-97C9-4424-B47F-807C8D1020A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Mechanical locking into surface irregularities, such as </a:t>
          </a:r>
          <a:r>
            <a:rPr lang="en-US" b="1" dirty="0" err="1" smtClean="0">
              <a:solidFill>
                <a:schemeClr val="bg1"/>
              </a:solidFill>
            </a:rPr>
            <a:t>resorption</a:t>
          </a:r>
          <a:r>
            <a:rPr lang="en-US" b="1" dirty="0" smtClean="0">
              <a:solidFill>
                <a:schemeClr val="bg1"/>
              </a:solidFill>
            </a:rPr>
            <a:t> lacunae</a:t>
          </a:r>
          <a:endParaRPr lang="en-IN" dirty="0">
            <a:solidFill>
              <a:schemeClr val="bg1"/>
            </a:solidFill>
          </a:endParaRPr>
        </a:p>
      </dgm:t>
    </dgm:pt>
    <dgm:pt modelId="{EBFE69AD-4F87-4BAF-9748-BE49A825257C}" type="parTrans" cxnId="{019D22F7-4FE0-4B48-A3F4-D58CE7E99559}">
      <dgm:prSet/>
      <dgm:spPr/>
      <dgm:t>
        <a:bodyPr/>
        <a:lstStyle/>
        <a:p>
          <a:endParaRPr lang="en-IN"/>
        </a:p>
      </dgm:t>
    </dgm:pt>
    <dgm:pt modelId="{05D2EECA-39B3-4345-98FE-2EB5ADE69720}" type="sibTrans" cxnId="{019D22F7-4FE0-4B48-A3F4-D58CE7E99559}">
      <dgm:prSet/>
      <dgm:spPr/>
      <dgm:t>
        <a:bodyPr/>
        <a:lstStyle/>
        <a:p>
          <a:endParaRPr lang="en-IN"/>
        </a:p>
      </dgm:t>
    </dgm:pt>
    <dgm:pt modelId="{BEF80B9F-8A70-485F-A341-CFCB89F78394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Close adaptation of calculus undersurface depressions to the gently sloping mounds of the unaltered </a:t>
          </a:r>
          <a:r>
            <a:rPr lang="en-US" b="1" dirty="0" err="1" smtClean="0">
              <a:solidFill>
                <a:schemeClr val="bg1"/>
              </a:solidFill>
            </a:rPr>
            <a:t>cementum</a:t>
          </a:r>
          <a:r>
            <a:rPr lang="en-US" b="1" dirty="0" smtClean="0">
              <a:solidFill>
                <a:schemeClr val="bg1"/>
              </a:solidFill>
            </a:rPr>
            <a:t> surface</a:t>
          </a:r>
          <a:endParaRPr lang="en-IN" dirty="0">
            <a:solidFill>
              <a:schemeClr val="bg1"/>
            </a:solidFill>
          </a:endParaRPr>
        </a:p>
      </dgm:t>
    </dgm:pt>
    <dgm:pt modelId="{871D4D86-8838-45D7-B4AD-56FEF98F1DBB}" type="parTrans" cxnId="{5D9E9467-B68F-44D9-B4E7-C8980FDA32A7}">
      <dgm:prSet/>
      <dgm:spPr/>
      <dgm:t>
        <a:bodyPr/>
        <a:lstStyle/>
        <a:p>
          <a:endParaRPr lang="en-IN"/>
        </a:p>
      </dgm:t>
    </dgm:pt>
    <dgm:pt modelId="{5CEDE8E7-7869-461F-9D41-126624AD7F31}" type="sibTrans" cxnId="{5D9E9467-B68F-44D9-B4E7-C8980FDA32A7}">
      <dgm:prSet/>
      <dgm:spPr/>
      <dgm:t>
        <a:bodyPr/>
        <a:lstStyle/>
        <a:p>
          <a:endParaRPr lang="en-IN"/>
        </a:p>
      </dgm:t>
    </dgm:pt>
    <dgm:pt modelId="{1BAD467D-464C-40A0-A544-24647DFC1F5F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Penetration of calculus bacteria into </a:t>
          </a:r>
          <a:r>
            <a:rPr lang="en-US" b="1" dirty="0" err="1" smtClean="0">
              <a:solidFill>
                <a:schemeClr val="bg1"/>
              </a:solidFill>
            </a:rPr>
            <a:t>cementum</a:t>
          </a:r>
          <a:r>
            <a:rPr lang="en-US" b="1" dirty="0" smtClean="0">
              <a:solidFill>
                <a:schemeClr val="bg1"/>
              </a:solidFill>
            </a:rPr>
            <a:t>……</a:t>
          </a:r>
          <a:r>
            <a:rPr lang="en-IN" b="1" dirty="0" err="1" smtClean="0">
              <a:solidFill>
                <a:schemeClr val="bg1"/>
              </a:solidFill>
            </a:rPr>
            <a:t>calculocementum</a:t>
          </a:r>
          <a:endParaRPr lang="en-IN" b="1" dirty="0">
            <a:solidFill>
              <a:schemeClr val="bg1"/>
            </a:solidFill>
          </a:endParaRPr>
        </a:p>
      </dgm:t>
    </dgm:pt>
    <dgm:pt modelId="{E5D1D41F-2C83-41F1-AB90-2A155C90D19A}" type="parTrans" cxnId="{F006BEC7-8E2A-4233-B054-799189E14EA3}">
      <dgm:prSet/>
      <dgm:spPr/>
      <dgm:t>
        <a:bodyPr/>
        <a:lstStyle/>
        <a:p>
          <a:endParaRPr lang="en-IN"/>
        </a:p>
      </dgm:t>
    </dgm:pt>
    <dgm:pt modelId="{3ECA9AE5-F30F-449C-AC3D-8F180760AD78}" type="sibTrans" cxnId="{F006BEC7-8E2A-4233-B054-799189E14EA3}">
      <dgm:prSet/>
      <dgm:spPr/>
      <dgm:t>
        <a:bodyPr/>
        <a:lstStyle/>
        <a:p>
          <a:endParaRPr lang="en-IN"/>
        </a:p>
      </dgm:t>
    </dgm:pt>
    <dgm:pt modelId="{EEFB559F-3BB5-400B-954E-6EF91479CC85}" type="pres">
      <dgm:prSet presAssocID="{0E9B35B6-EB58-4476-9FD7-A44AEE30F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4640E0E-CF64-4D1E-90D9-A345B0597D29}" type="pres">
      <dgm:prSet presAssocID="{19FE6612-E75F-4715-ABC8-9922E0AFA5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370EA4-F6F5-4D90-ACA2-199939C3EFDA}" type="pres">
      <dgm:prSet presAssocID="{E20FB121-0954-4DF7-8C6A-0F8C946F540D}" presName="spacer" presStyleCnt="0"/>
      <dgm:spPr/>
    </dgm:pt>
    <dgm:pt modelId="{630FF1BA-17A7-4813-8E41-C87892D223EF}" type="pres">
      <dgm:prSet presAssocID="{AECE44D9-97C9-4424-B47F-807C8D1020A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7B5BB15-86E8-4909-ACA6-6545B9D268FB}" type="pres">
      <dgm:prSet presAssocID="{05D2EECA-39B3-4345-98FE-2EB5ADE69720}" presName="spacer" presStyleCnt="0"/>
      <dgm:spPr/>
    </dgm:pt>
    <dgm:pt modelId="{9E5CAB93-E09C-4413-ADBD-6B15AC950CA7}" type="pres">
      <dgm:prSet presAssocID="{BEF80B9F-8A70-485F-A341-CFCB89F7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D98544-E5BD-474D-80A8-9202C57AA66C}" type="pres">
      <dgm:prSet presAssocID="{5CEDE8E7-7869-461F-9D41-126624AD7F31}" presName="spacer" presStyleCnt="0"/>
      <dgm:spPr/>
    </dgm:pt>
    <dgm:pt modelId="{F6204C98-A5FA-4DEF-AD8A-B359FFAD7F00}" type="pres">
      <dgm:prSet presAssocID="{1BAD467D-464C-40A0-A544-24647DFC1F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6EB6EEF-7B26-4790-BFC3-2E0F07ED154D}" type="presOf" srcId="{AECE44D9-97C9-4424-B47F-807C8D1020A6}" destId="{630FF1BA-17A7-4813-8E41-C87892D223EF}" srcOrd="0" destOrd="0" presId="urn:microsoft.com/office/officeart/2005/8/layout/vList2"/>
    <dgm:cxn modelId="{F006BEC7-8E2A-4233-B054-799189E14EA3}" srcId="{0E9B35B6-EB58-4476-9FD7-A44AEE30F50A}" destId="{1BAD467D-464C-40A0-A544-24647DFC1F5F}" srcOrd="3" destOrd="0" parTransId="{E5D1D41F-2C83-41F1-AB90-2A155C90D19A}" sibTransId="{3ECA9AE5-F30F-449C-AC3D-8F180760AD78}"/>
    <dgm:cxn modelId="{A92196DF-E4FF-40F9-86CE-5EB7EE2429C1}" type="presOf" srcId="{1BAD467D-464C-40A0-A544-24647DFC1F5F}" destId="{F6204C98-A5FA-4DEF-AD8A-B359FFAD7F00}" srcOrd="0" destOrd="0" presId="urn:microsoft.com/office/officeart/2005/8/layout/vList2"/>
    <dgm:cxn modelId="{16F6E0A8-BF83-487F-86F4-17A96932E9D1}" type="presOf" srcId="{BEF80B9F-8A70-485F-A341-CFCB89F78394}" destId="{9E5CAB93-E09C-4413-ADBD-6B15AC950CA7}" srcOrd="0" destOrd="0" presId="urn:microsoft.com/office/officeart/2005/8/layout/vList2"/>
    <dgm:cxn modelId="{0BBDE3A4-DC0B-430A-BD45-6C8F73C5CECA}" type="presOf" srcId="{0E9B35B6-EB58-4476-9FD7-A44AEE30F50A}" destId="{EEFB559F-3BB5-400B-954E-6EF91479CC85}" srcOrd="0" destOrd="0" presId="urn:microsoft.com/office/officeart/2005/8/layout/vList2"/>
    <dgm:cxn modelId="{4D5E78E2-5612-4A05-8C25-D3CB8EF78BE8}" type="presOf" srcId="{19FE6612-E75F-4715-ABC8-9922E0AFA5ED}" destId="{14640E0E-CF64-4D1E-90D9-A345B0597D29}" srcOrd="0" destOrd="0" presId="urn:microsoft.com/office/officeart/2005/8/layout/vList2"/>
    <dgm:cxn modelId="{5D9E9467-B68F-44D9-B4E7-C8980FDA32A7}" srcId="{0E9B35B6-EB58-4476-9FD7-A44AEE30F50A}" destId="{BEF80B9F-8A70-485F-A341-CFCB89F78394}" srcOrd="2" destOrd="0" parTransId="{871D4D86-8838-45D7-B4AD-56FEF98F1DBB}" sibTransId="{5CEDE8E7-7869-461F-9D41-126624AD7F31}"/>
    <dgm:cxn modelId="{019D22F7-4FE0-4B48-A3F4-D58CE7E99559}" srcId="{0E9B35B6-EB58-4476-9FD7-A44AEE30F50A}" destId="{AECE44D9-97C9-4424-B47F-807C8D1020A6}" srcOrd="1" destOrd="0" parTransId="{EBFE69AD-4F87-4BAF-9748-BE49A825257C}" sibTransId="{05D2EECA-39B3-4345-98FE-2EB5ADE69720}"/>
    <dgm:cxn modelId="{5D86D36D-F981-46B8-B2DD-084B8B4240CB}" srcId="{0E9B35B6-EB58-4476-9FD7-A44AEE30F50A}" destId="{19FE6612-E75F-4715-ABC8-9922E0AFA5ED}" srcOrd="0" destOrd="0" parTransId="{86E6F290-F340-4823-B67E-71CD4CEAA7F6}" sibTransId="{E20FB121-0954-4DF7-8C6A-0F8C946F540D}"/>
    <dgm:cxn modelId="{1700C6DA-6C28-4076-B858-C43E2F7202AE}" type="presParOf" srcId="{EEFB559F-3BB5-400B-954E-6EF91479CC85}" destId="{14640E0E-CF64-4D1E-90D9-A345B0597D29}" srcOrd="0" destOrd="0" presId="urn:microsoft.com/office/officeart/2005/8/layout/vList2"/>
    <dgm:cxn modelId="{0CF601CB-8266-4F91-9646-02AA4B2B7A6A}" type="presParOf" srcId="{EEFB559F-3BB5-400B-954E-6EF91479CC85}" destId="{53370EA4-F6F5-4D90-ACA2-199939C3EFDA}" srcOrd="1" destOrd="0" presId="urn:microsoft.com/office/officeart/2005/8/layout/vList2"/>
    <dgm:cxn modelId="{9B15E3C7-A50B-4142-B725-3C4D4477F905}" type="presParOf" srcId="{EEFB559F-3BB5-400B-954E-6EF91479CC85}" destId="{630FF1BA-17A7-4813-8E41-C87892D223EF}" srcOrd="2" destOrd="0" presId="urn:microsoft.com/office/officeart/2005/8/layout/vList2"/>
    <dgm:cxn modelId="{49BE7B51-A09A-41CB-A342-D785E58EDCFB}" type="presParOf" srcId="{EEFB559F-3BB5-400B-954E-6EF91479CC85}" destId="{A7B5BB15-86E8-4909-ACA6-6545B9D268FB}" srcOrd="3" destOrd="0" presId="urn:microsoft.com/office/officeart/2005/8/layout/vList2"/>
    <dgm:cxn modelId="{86BAC07F-1168-4F06-A0D8-378B4AF9FD1A}" type="presParOf" srcId="{EEFB559F-3BB5-400B-954E-6EF91479CC85}" destId="{9E5CAB93-E09C-4413-ADBD-6B15AC950CA7}" srcOrd="4" destOrd="0" presId="urn:microsoft.com/office/officeart/2005/8/layout/vList2"/>
    <dgm:cxn modelId="{80C516C2-1BCA-41B9-98F6-B3526DA67160}" type="presParOf" srcId="{EEFB559F-3BB5-400B-954E-6EF91479CC85}" destId="{01D98544-E5BD-474D-80A8-9202C57AA66C}" srcOrd="5" destOrd="0" presId="urn:microsoft.com/office/officeart/2005/8/layout/vList2"/>
    <dgm:cxn modelId="{0CBA266E-3899-4BD8-BC60-DAA445B07CA1}" type="presParOf" srcId="{EEFB559F-3BB5-400B-954E-6EF91479CC85}" destId="{F6204C98-A5FA-4DEF-AD8A-B359FFAD7F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2424FF-0002-4DAE-B845-5C8563916DC1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IN"/>
        </a:p>
      </dgm:t>
    </dgm:pt>
    <dgm:pt modelId="{A4D0CE72-734D-46D2-814D-8328B7E88D86}">
      <dgm:prSet/>
      <dgm:spPr/>
      <dgm:t>
        <a:bodyPr/>
        <a:lstStyle/>
        <a:p>
          <a:pPr rtl="0"/>
          <a:r>
            <a:rPr lang="en-IN" b="1" dirty="0" smtClean="0"/>
            <a:t>Soft plaque is hardened by mineralization </a:t>
          </a:r>
          <a:endParaRPr lang="en-IN" b="1" dirty="0"/>
        </a:p>
      </dgm:t>
    </dgm:pt>
    <dgm:pt modelId="{A7D55AC3-1AF9-4071-B9D5-31D5234AD57B}" type="parTrans" cxnId="{F4474B84-DD57-48A1-B672-76E78C2E837A}">
      <dgm:prSet/>
      <dgm:spPr/>
      <dgm:t>
        <a:bodyPr/>
        <a:lstStyle/>
        <a:p>
          <a:endParaRPr lang="en-IN"/>
        </a:p>
      </dgm:t>
    </dgm:pt>
    <dgm:pt modelId="{325F5B34-8AA0-4496-AA15-31783C1280D6}" type="sibTrans" cxnId="{F4474B84-DD57-48A1-B672-76E78C2E837A}">
      <dgm:prSet/>
      <dgm:spPr/>
      <dgm:t>
        <a:bodyPr/>
        <a:lstStyle/>
        <a:p>
          <a:endParaRPr lang="en-IN"/>
        </a:p>
      </dgm:t>
    </dgm:pt>
    <dgm:pt modelId="{3427D9DD-8C02-44C8-B2CD-1BD59004DD0F}">
      <dgm:prSet/>
      <dgm:spPr/>
      <dgm:t>
        <a:bodyPr/>
        <a:lstStyle/>
        <a:p>
          <a:pPr rtl="0"/>
          <a:r>
            <a:rPr lang="en-IN" b="1" dirty="0" smtClean="0"/>
            <a:t>between 1st and 14th days of plaque formation.</a:t>
          </a:r>
          <a:endParaRPr lang="en-IN" b="1" dirty="0"/>
        </a:p>
      </dgm:t>
    </dgm:pt>
    <dgm:pt modelId="{1DDAF41C-2046-486A-905C-EA2DE593772B}" type="parTrans" cxnId="{55EDB48F-C9DD-40C9-AB71-2013003F5D45}">
      <dgm:prSet/>
      <dgm:spPr/>
      <dgm:t>
        <a:bodyPr/>
        <a:lstStyle/>
        <a:p>
          <a:endParaRPr lang="en-IN"/>
        </a:p>
      </dgm:t>
    </dgm:pt>
    <dgm:pt modelId="{0BCB7168-9F5F-4C32-9D61-2B66D11FE90D}" type="sibTrans" cxnId="{55EDB48F-C9DD-40C9-AB71-2013003F5D45}">
      <dgm:prSet/>
      <dgm:spPr/>
      <dgm:t>
        <a:bodyPr/>
        <a:lstStyle/>
        <a:p>
          <a:endParaRPr lang="en-IN"/>
        </a:p>
      </dgm:t>
    </dgm:pt>
    <dgm:pt modelId="{0D1FA2B7-FF1A-41F4-AE9C-00DF7DB4BF1F}">
      <dgm:prSet/>
      <dgm:spPr/>
      <dgm:t>
        <a:bodyPr/>
        <a:lstStyle/>
        <a:p>
          <a:pPr rtl="0"/>
          <a:r>
            <a:rPr lang="en-IN" b="1" dirty="0" smtClean="0"/>
            <a:t>Calcification   </a:t>
          </a:r>
          <a:endParaRPr lang="en-IN" b="1" dirty="0"/>
        </a:p>
      </dgm:t>
    </dgm:pt>
    <dgm:pt modelId="{2C564248-49D7-4644-9B32-F419E111B391}" type="parTrans" cxnId="{4605EFCC-1A9F-4686-B6F4-4198E6A19654}">
      <dgm:prSet/>
      <dgm:spPr/>
      <dgm:t>
        <a:bodyPr/>
        <a:lstStyle/>
        <a:p>
          <a:endParaRPr lang="en-IN"/>
        </a:p>
      </dgm:t>
    </dgm:pt>
    <dgm:pt modelId="{12CA3416-C10D-4539-AA64-DDF630EB6166}" type="sibTrans" cxnId="{4605EFCC-1A9F-4686-B6F4-4198E6A19654}">
      <dgm:prSet/>
      <dgm:spPr/>
      <dgm:t>
        <a:bodyPr/>
        <a:lstStyle/>
        <a:p>
          <a:endParaRPr lang="en-IN"/>
        </a:p>
      </dgm:t>
    </dgm:pt>
    <dgm:pt modelId="{E80A79AB-03D8-4ACC-81E1-445DFF215197}">
      <dgm:prSet/>
      <dgm:spPr/>
      <dgm:t>
        <a:bodyPr/>
        <a:lstStyle/>
        <a:p>
          <a:pPr rtl="0"/>
          <a:r>
            <a:rPr lang="en-IN" b="1" dirty="0" smtClean="0"/>
            <a:t>occur as soon as  4-8 hrs.</a:t>
          </a:r>
          <a:endParaRPr lang="en-IN" b="1" dirty="0"/>
        </a:p>
      </dgm:t>
    </dgm:pt>
    <dgm:pt modelId="{26F30299-7C74-4D3D-A767-9EA9155708E7}" type="parTrans" cxnId="{473C341D-F1CA-4203-980D-2884936C403E}">
      <dgm:prSet/>
      <dgm:spPr/>
      <dgm:t>
        <a:bodyPr/>
        <a:lstStyle/>
        <a:p>
          <a:endParaRPr lang="en-IN"/>
        </a:p>
      </dgm:t>
    </dgm:pt>
    <dgm:pt modelId="{E42F8209-D329-426B-8BB9-12F5B8C893AF}" type="sibTrans" cxnId="{473C341D-F1CA-4203-980D-2884936C403E}">
      <dgm:prSet/>
      <dgm:spPr/>
      <dgm:t>
        <a:bodyPr/>
        <a:lstStyle/>
        <a:p>
          <a:endParaRPr lang="en-IN"/>
        </a:p>
      </dgm:t>
    </dgm:pt>
    <dgm:pt modelId="{01CE9B88-95CF-4C27-8202-84F025A841AE}">
      <dgm:prSet/>
      <dgm:spPr/>
      <dgm:t>
        <a:bodyPr/>
        <a:lstStyle/>
        <a:p>
          <a:pPr rtl="0"/>
          <a:r>
            <a:rPr lang="en-IN" b="1" dirty="0" smtClean="0"/>
            <a:t>Mineralization:</a:t>
          </a:r>
          <a:endParaRPr lang="en-IN" b="1" dirty="0"/>
        </a:p>
      </dgm:t>
    </dgm:pt>
    <dgm:pt modelId="{37250B37-641D-4A90-B9BA-23F2A53DE613}" type="parTrans" cxnId="{ADD668D1-F46A-44EA-96E2-82119938853B}">
      <dgm:prSet/>
      <dgm:spPr/>
      <dgm:t>
        <a:bodyPr/>
        <a:lstStyle/>
        <a:p>
          <a:endParaRPr lang="en-IN"/>
        </a:p>
      </dgm:t>
    </dgm:pt>
    <dgm:pt modelId="{27FB67BF-0082-4D1A-9F90-943812F6B388}" type="sibTrans" cxnId="{ADD668D1-F46A-44EA-96E2-82119938853B}">
      <dgm:prSet/>
      <dgm:spPr/>
      <dgm:t>
        <a:bodyPr/>
        <a:lstStyle/>
        <a:p>
          <a:endParaRPr lang="en-IN"/>
        </a:p>
      </dgm:t>
    </dgm:pt>
    <dgm:pt modelId="{3B013331-74BB-4D5F-9D76-0075E694B79B}">
      <dgm:prSet/>
      <dgm:spPr/>
      <dgm:t>
        <a:bodyPr/>
        <a:lstStyle/>
        <a:p>
          <a:pPr rtl="0"/>
          <a:r>
            <a:rPr lang="en-IN" b="1" dirty="0" smtClean="0"/>
            <a:t>50% in 2 days and </a:t>
          </a:r>
          <a:endParaRPr lang="en-IN" b="1" dirty="0"/>
        </a:p>
      </dgm:t>
    </dgm:pt>
    <dgm:pt modelId="{77800C91-BD6B-4D2B-A81E-795C8687651F}" type="parTrans" cxnId="{5D417F33-0943-43C1-8372-F2DC2FE3BE26}">
      <dgm:prSet/>
      <dgm:spPr/>
      <dgm:t>
        <a:bodyPr/>
        <a:lstStyle/>
        <a:p>
          <a:endParaRPr lang="en-IN"/>
        </a:p>
      </dgm:t>
    </dgm:pt>
    <dgm:pt modelId="{A3E3E46D-6B57-4D54-93F8-537A530D9CAE}" type="sibTrans" cxnId="{5D417F33-0943-43C1-8372-F2DC2FE3BE26}">
      <dgm:prSet/>
      <dgm:spPr/>
      <dgm:t>
        <a:bodyPr/>
        <a:lstStyle/>
        <a:p>
          <a:endParaRPr lang="en-IN"/>
        </a:p>
      </dgm:t>
    </dgm:pt>
    <dgm:pt modelId="{EF045D5A-B0B0-4E93-9E46-1E5C2F682ADC}">
      <dgm:prSet/>
      <dgm:spPr/>
      <dgm:t>
        <a:bodyPr/>
        <a:lstStyle/>
        <a:p>
          <a:pPr rtl="0"/>
          <a:r>
            <a:rPr lang="en-IN" b="1" dirty="0" smtClean="0"/>
            <a:t>60% to 90% in 12 days</a:t>
          </a:r>
          <a:endParaRPr lang="en-IN" b="1" dirty="0"/>
        </a:p>
      </dgm:t>
    </dgm:pt>
    <dgm:pt modelId="{1E115186-6DFF-4FB0-BD56-7C1EC316584F}" type="parTrans" cxnId="{146C2ACE-89FF-4166-95AC-CD175B7C5CA5}">
      <dgm:prSet/>
      <dgm:spPr/>
      <dgm:t>
        <a:bodyPr/>
        <a:lstStyle/>
        <a:p>
          <a:endParaRPr lang="en-IN"/>
        </a:p>
      </dgm:t>
    </dgm:pt>
    <dgm:pt modelId="{0884C5B0-6617-4E1A-B819-A72D7AAA50FD}" type="sibTrans" cxnId="{146C2ACE-89FF-4166-95AC-CD175B7C5CA5}">
      <dgm:prSet/>
      <dgm:spPr/>
      <dgm:t>
        <a:bodyPr/>
        <a:lstStyle/>
        <a:p>
          <a:endParaRPr lang="en-IN"/>
        </a:p>
      </dgm:t>
    </dgm:pt>
    <dgm:pt modelId="{45593A48-DCE1-4473-BFD6-FEE4BBF3AEA7}" type="pres">
      <dgm:prSet presAssocID="{F22424FF-0002-4DAE-B845-5C8563916DC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36E26420-9588-484D-B6F0-7EA0737DF23E}" type="pres">
      <dgm:prSet presAssocID="{A4D0CE72-734D-46D2-814D-8328B7E88D86}" presName="horFlow" presStyleCnt="0"/>
      <dgm:spPr/>
    </dgm:pt>
    <dgm:pt modelId="{984F639C-443D-4C2B-BFDA-F8604DCC15E6}" type="pres">
      <dgm:prSet presAssocID="{A4D0CE72-734D-46D2-814D-8328B7E88D86}" presName="bigChev" presStyleLbl="node1" presStyleIdx="0" presStyleCnt="3"/>
      <dgm:spPr/>
      <dgm:t>
        <a:bodyPr/>
        <a:lstStyle/>
        <a:p>
          <a:endParaRPr lang="en-IN"/>
        </a:p>
      </dgm:t>
    </dgm:pt>
    <dgm:pt modelId="{43A90E08-1A3E-4353-9476-6187ED451197}" type="pres">
      <dgm:prSet presAssocID="{1DDAF41C-2046-486A-905C-EA2DE593772B}" presName="parTrans" presStyleCnt="0"/>
      <dgm:spPr/>
    </dgm:pt>
    <dgm:pt modelId="{117D81AC-1526-4A92-807C-FCD18897EFBF}" type="pres">
      <dgm:prSet presAssocID="{3427D9DD-8C02-44C8-B2CD-1BD59004DD0F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F0BAFB-11A5-40BE-88DC-BBF0739054A5}" type="pres">
      <dgm:prSet presAssocID="{A4D0CE72-734D-46D2-814D-8328B7E88D86}" presName="vSp" presStyleCnt="0"/>
      <dgm:spPr/>
    </dgm:pt>
    <dgm:pt modelId="{D28F694A-8636-496C-A476-ABB4C7C52574}" type="pres">
      <dgm:prSet presAssocID="{0D1FA2B7-FF1A-41F4-AE9C-00DF7DB4BF1F}" presName="horFlow" presStyleCnt="0"/>
      <dgm:spPr/>
    </dgm:pt>
    <dgm:pt modelId="{DE34B1DD-49AF-416A-9366-660F04C282AE}" type="pres">
      <dgm:prSet presAssocID="{0D1FA2B7-FF1A-41F4-AE9C-00DF7DB4BF1F}" presName="bigChev" presStyleLbl="node1" presStyleIdx="1" presStyleCnt="3"/>
      <dgm:spPr/>
      <dgm:t>
        <a:bodyPr/>
        <a:lstStyle/>
        <a:p>
          <a:endParaRPr lang="en-IN"/>
        </a:p>
      </dgm:t>
    </dgm:pt>
    <dgm:pt modelId="{70348D83-A288-4EEF-9D2F-D6014F72E0FB}" type="pres">
      <dgm:prSet presAssocID="{26F30299-7C74-4D3D-A767-9EA9155708E7}" presName="parTrans" presStyleCnt="0"/>
      <dgm:spPr/>
    </dgm:pt>
    <dgm:pt modelId="{4829FB7B-05A1-412D-9B79-3638862FD724}" type="pres">
      <dgm:prSet presAssocID="{E80A79AB-03D8-4ACC-81E1-445DFF215197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EB0648-B2DA-4787-8E27-2A2C407F7F21}" type="pres">
      <dgm:prSet presAssocID="{0D1FA2B7-FF1A-41F4-AE9C-00DF7DB4BF1F}" presName="vSp" presStyleCnt="0"/>
      <dgm:spPr/>
    </dgm:pt>
    <dgm:pt modelId="{802BD892-553A-49E7-95EB-3950A073F8F9}" type="pres">
      <dgm:prSet presAssocID="{01CE9B88-95CF-4C27-8202-84F025A841AE}" presName="horFlow" presStyleCnt="0"/>
      <dgm:spPr/>
    </dgm:pt>
    <dgm:pt modelId="{55DD5CFC-9A84-475E-98A1-376507D29A3C}" type="pres">
      <dgm:prSet presAssocID="{01CE9B88-95CF-4C27-8202-84F025A841AE}" presName="bigChev" presStyleLbl="node1" presStyleIdx="2" presStyleCnt="3"/>
      <dgm:spPr/>
      <dgm:t>
        <a:bodyPr/>
        <a:lstStyle/>
        <a:p>
          <a:endParaRPr lang="en-IN"/>
        </a:p>
      </dgm:t>
    </dgm:pt>
    <dgm:pt modelId="{CA0EB9A0-6856-456F-A978-ABC12A83759C}" type="pres">
      <dgm:prSet presAssocID="{77800C91-BD6B-4D2B-A81E-795C8687651F}" presName="parTrans" presStyleCnt="0"/>
      <dgm:spPr/>
    </dgm:pt>
    <dgm:pt modelId="{E64D83DF-5EBA-4D19-B96E-C699773C54C9}" type="pres">
      <dgm:prSet presAssocID="{3B013331-74BB-4D5F-9D76-0075E694B79B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9DDEF6-198F-42FF-A072-17D588902787}" type="pres">
      <dgm:prSet presAssocID="{A3E3E46D-6B57-4D54-93F8-537A530D9CAE}" presName="sibTrans" presStyleCnt="0"/>
      <dgm:spPr/>
    </dgm:pt>
    <dgm:pt modelId="{FF9E3C91-4478-49ED-BE8A-482ADB301096}" type="pres">
      <dgm:prSet presAssocID="{EF045D5A-B0B0-4E93-9E46-1E5C2F682ADC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D417F33-0943-43C1-8372-F2DC2FE3BE26}" srcId="{01CE9B88-95CF-4C27-8202-84F025A841AE}" destId="{3B013331-74BB-4D5F-9D76-0075E694B79B}" srcOrd="0" destOrd="0" parTransId="{77800C91-BD6B-4D2B-A81E-795C8687651F}" sibTransId="{A3E3E46D-6B57-4D54-93F8-537A530D9CAE}"/>
    <dgm:cxn modelId="{B9715782-3741-4C8E-AC95-7307992C9319}" type="presOf" srcId="{EF045D5A-B0B0-4E93-9E46-1E5C2F682ADC}" destId="{FF9E3C91-4478-49ED-BE8A-482ADB301096}" srcOrd="0" destOrd="0" presId="urn:microsoft.com/office/officeart/2005/8/layout/lProcess3"/>
    <dgm:cxn modelId="{71E68EBA-42A0-48B1-97D5-51B4413FE806}" type="presOf" srcId="{F22424FF-0002-4DAE-B845-5C8563916DC1}" destId="{45593A48-DCE1-4473-BFD6-FEE4BBF3AEA7}" srcOrd="0" destOrd="0" presId="urn:microsoft.com/office/officeart/2005/8/layout/lProcess3"/>
    <dgm:cxn modelId="{5A7CB191-C8ED-4D89-B0EC-2AFA335E9E5E}" type="presOf" srcId="{01CE9B88-95CF-4C27-8202-84F025A841AE}" destId="{55DD5CFC-9A84-475E-98A1-376507D29A3C}" srcOrd="0" destOrd="0" presId="urn:microsoft.com/office/officeart/2005/8/layout/lProcess3"/>
    <dgm:cxn modelId="{6A4CBBA7-A890-4014-B365-972330D08FCE}" type="presOf" srcId="{A4D0CE72-734D-46D2-814D-8328B7E88D86}" destId="{984F639C-443D-4C2B-BFDA-F8604DCC15E6}" srcOrd="0" destOrd="0" presId="urn:microsoft.com/office/officeart/2005/8/layout/lProcess3"/>
    <dgm:cxn modelId="{473C341D-F1CA-4203-980D-2884936C403E}" srcId="{0D1FA2B7-FF1A-41F4-AE9C-00DF7DB4BF1F}" destId="{E80A79AB-03D8-4ACC-81E1-445DFF215197}" srcOrd="0" destOrd="0" parTransId="{26F30299-7C74-4D3D-A767-9EA9155708E7}" sibTransId="{E42F8209-D329-426B-8BB9-12F5B8C893AF}"/>
    <dgm:cxn modelId="{146C2ACE-89FF-4166-95AC-CD175B7C5CA5}" srcId="{01CE9B88-95CF-4C27-8202-84F025A841AE}" destId="{EF045D5A-B0B0-4E93-9E46-1E5C2F682ADC}" srcOrd="1" destOrd="0" parTransId="{1E115186-6DFF-4FB0-BD56-7C1EC316584F}" sibTransId="{0884C5B0-6617-4E1A-B819-A72D7AAA50FD}"/>
    <dgm:cxn modelId="{55EDB48F-C9DD-40C9-AB71-2013003F5D45}" srcId="{A4D0CE72-734D-46D2-814D-8328B7E88D86}" destId="{3427D9DD-8C02-44C8-B2CD-1BD59004DD0F}" srcOrd="0" destOrd="0" parTransId="{1DDAF41C-2046-486A-905C-EA2DE593772B}" sibTransId="{0BCB7168-9F5F-4C32-9D61-2B66D11FE90D}"/>
    <dgm:cxn modelId="{D903F2E7-5C98-4FD8-9DD4-4FFF52EBC116}" type="presOf" srcId="{3B013331-74BB-4D5F-9D76-0075E694B79B}" destId="{E64D83DF-5EBA-4D19-B96E-C699773C54C9}" srcOrd="0" destOrd="0" presId="urn:microsoft.com/office/officeart/2005/8/layout/lProcess3"/>
    <dgm:cxn modelId="{0E3A8F75-2D37-4D9A-A647-0A835F19ACC9}" type="presOf" srcId="{E80A79AB-03D8-4ACC-81E1-445DFF215197}" destId="{4829FB7B-05A1-412D-9B79-3638862FD724}" srcOrd="0" destOrd="0" presId="urn:microsoft.com/office/officeart/2005/8/layout/lProcess3"/>
    <dgm:cxn modelId="{4605EFCC-1A9F-4686-B6F4-4198E6A19654}" srcId="{F22424FF-0002-4DAE-B845-5C8563916DC1}" destId="{0D1FA2B7-FF1A-41F4-AE9C-00DF7DB4BF1F}" srcOrd="1" destOrd="0" parTransId="{2C564248-49D7-4644-9B32-F419E111B391}" sibTransId="{12CA3416-C10D-4539-AA64-DDF630EB6166}"/>
    <dgm:cxn modelId="{F2548F94-76FD-4317-B794-12F370395746}" type="presOf" srcId="{0D1FA2B7-FF1A-41F4-AE9C-00DF7DB4BF1F}" destId="{DE34B1DD-49AF-416A-9366-660F04C282AE}" srcOrd="0" destOrd="0" presId="urn:microsoft.com/office/officeart/2005/8/layout/lProcess3"/>
    <dgm:cxn modelId="{868D3170-A2A1-44D9-854A-2B78E24E618B}" type="presOf" srcId="{3427D9DD-8C02-44C8-B2CD-1BD59004DD0F}" destId="{117D81AC-1526-4A92-807C-FCD18897EFBF}" srcOrd="0" destOrd="0" presId="urn:microsoft.com/office/officeart/2005/8/layout/lProcess3"/>
    <dgm:cxn modelId="{F4474B84-DD57-48A1-B672-76E78C2E837A}" srcId="{F22424FF-0002-4DAE-B845-5C8563916DC1}" destId="{A4D0CE72-734D-46D2-814D-8328B7E88D86}" srcOrd="0" destOrd="0" parTransId="{A7D55AC3-1AF9-4071-B9D5-31D5234AD57B}" sibTransId="{325F5B34-8AA0-4496-AA15-31783C1280D6}"/>
    <dgm:cxn modelId="{ADD668D1-F46A-44EA-96E2-82119938853B}" srcId="{F22424FF-0002-4DAE-B845-5C8563916DC1}" destId="{01CE9B88-95CF-4C27-8202-84F025A841AE}" srcOrd="2" destOrd="0" parTransId="{37250B37-641D-4A90-B9BA-23F2A53DE613}" sibTransId="{27FB67BF-0082-4D1A-9F90-943812F6B388}"/>
    <dgm:cxn modelId="{D672B82C-E575-468E-B499-211FEE064D31}" type="presParOf" srcId="{45593A48-DCE1-4473-BFD6-FEE4BBF3AEA7}" destId="{36E26420-9588-484D-B6F0-7EA0737DF23E}" srcOrd="0" destOrd="0" presId="urn:microsoft.com/office/officeart/2005/8/layout/lProcess3"/>
    <dgm:cxn modelId="{CF3F6A66-C1E9-46E7-9DFF-24F1A67AF458}" type="presParOf" srcId="{36E26420-9588-484D-B6F0-7EA0737DF23E}" destId="{984F639C-443D-4C2B-BFDA-F8604DCC15E6}" srcOrd="0" destOrd="0" presId="urn:microsoft.com/office/officeart/2005/8/layout/lProcess3"/>
    <dgm:cxn modelId="{ED6AD4C5-5952-4A62-B63A-B0E278AB3F48}" type="presParOf" srcId="{36E26420-9588-484D-B6F0-7EA0737DF23E}" destId="{43A90E08-1A3E-4353-9476-6187ED451197}" srcOrd="1" destOrd="0" presId="urn:microsoft.com/office/officeart/2005/8/layout/lProcess3"/>
    <dgm:cxn modelId="{346A5ABF-9E58-4D8D-ADF1-05BAD4F46EF6}" type="presParOf" srcId="{36E26420-9588-484D-B6F0-7EA0737DF23E}" destId="{117D81AC-1526-4A92-807C-FCD18897EFBF}" srcOrd="2" destOrd="0" presId="urn:microsoft.com/office/officeart/2005/8/layout/lProcess3"/>
    <dgm:cxn modelId="{08EB383E-FAE7-4358-83B0-F98FBE882FBC}" type="presParOf" srcId="{45593A48-DCE1-4473-BFD6-FEE4BBF3AEA7}" destId="{09F0BAFB-11A5-40BE-88DC-BBF0739054A5}" srcOrd="1" destOrd="0" presId="urn:microsoft.com/office/officeart/2005/8/layout/lProcess3"/>
    <dgm:cxn modelId="{87101AF3-2A07-4768-8B6D-282F8498DE27}" type="presParOf" srcId="{45593A48-DCE1-4473-BFD6-FEE4BBF3AEA7}" destId="{D28F694A-8636-496C-A476-ABB4C7C52574}" srcOrd="2" destOrd="0" presId="urn:microsoft.com/office/officeart/2005/8/layout/lProcess3"/>
    <dgm:cxn modelId="{B1D1A655-A147-49C2-A5FD-D9DD108DD7E8}" type="presParOf" srcId="{D28F694A-8636-496C-A476-ABB4C7C52574}" destId="{DE34B1DD-49AF-416A-9366-660F04C282AE}" srcOrd="0" destOrd="0" presId="urn:microsoft.com/office/officeart/2005/8/layout/lProcess3"/>
    <dgm:cxn modelId="{6E2839F3-9F5C-40B3-AD08-FD36F2530A50}" type="presParOf" srcId="{D28F694A-8636-496C-A476-ABB4C7C52574}" destId="{70348D83-A288-4EEF-9D2F-D6014F72E0FB}" srcOrd="1" destOrd="0" presId="urn:microsoft.com/office/officeart/2005/8/layout/lProcess3"/>
    <dgm:cxn modelId="{3B84333D-FEF7-48C0-A8A4-F550C4C5ADA7}" type="presParOf" srcId="{D28F694A-8636-496C-A476-ABB4C7C52574}" destId="{4829FB7B-05A1-412D-9B79-3638862FD724}" srcOrd="2" destOrd="0" presId="urn:microsoft.com/office/officeart/2005/8/layout/lProcess3"/>
    <dgm:cxn modelId="{A933EE27-4E4F-4178-9C25-F2B169E85DB3}" type="presParOf" srcId="{45593A48-DCE1-4473-BFD6-FEE4BBF3AEA7}" destId="{3AEB0648-B2DA-4787-8E27-2A2C407F7F21}" srcOrd="3" destOrd="0" presId="urn:microsoft.com/office/officeart/2005/8/layout/lProcess3"/>
    <dgm:cxn modelId="{BDE18AC4-A821-481E-BBC2-91F5CC68066E}" type="presParOf" srcId="{45593A48-DCE1-4473-BFD6-FEE4BBF3AEA7}" destId="{802BD892-553A-49E7-95EB-3950A073F8F9}" srcOrd="4" destOrd="0" presId="urn:microsoft.com/office/officeart/2005/8/layout/lProcess3"/>
    <dgm:cxn modelId="{025F56FE-1DDE-44C4-A105-B71F860D6B6C}" type="presParOf" srcId="{802BD892-553A-49E7-95EB-3950A073F8F9}" destId="{55DD5CFC-9A84-475E-98A1-376507D29A3C}" srcOrd="0" destOrd="0" presId="urn:microsoft.com/office/officeart/2005/8/layout/lProcess3"/>
    <dgm:cxn modelId="{0176D088-ACD1-414F-8646-3E923AEBB441}" type="presParOf" srcId="{802BD892-553A-49E7-95EB-3950A073F8F9}" destId="{CA0EB9A0-6856-456F-A978-ABC12A83759C}" srcOrd="1" destOrd="0" presId="urn:microsoft.com/office/officeart/2005/8/layout/lProcess3"/>
    <dgm:cxn modelId="{7A808F0B-7F23-4DDE-9256-D802A036C1C3}" type="presParOf" srcId="{802BD892-553A-49E7-95EB-3950A073F8F9}" destId="{E64D83DF-5EBA-4D19-B96E-C699773C54C9}" srcOrd="2" destOrd="0" presId="urn:microsoft.com/office/officeart/2005/8/layout/lProcess3"/>
    <dgm:cxn modelId="{3D9D97AB-A725-47FE-8F95-71352B2E816E}" type="presParOf" srcId="{802BD892-553A-49E7-95EB-3950A073F8F9}" destId="{C39DDEF6-198F-42FF-A072-17D588902787}" srcOrd="3" destOrd="0" presId="urn:microsoft.com/office/officeart/2005/8/layout/lProcess3"/>
    <dgm:cxn modelId="{16A93537-F1E8-4971-85E1-5E3FEB5AB42A}" type="presParOf" srcId="{802BD892-553A-49E7-95EB-3950A073F8F9}" destId="{FF9E3C91-4478-49ED-BE8A-482ADB30109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A37EC3-7912-43F5-8515-28C74D165BE9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D7C5991-AF0B-4747-8AE7-19D2A5876E61}">
      <dgm:prSet/>
      <dgm:spPr/>
      <dgm:t>
        <a:bodyPr/>
        <a:lstStyle/>
        <a:p>
          <a:pPr rtl="0"/>
          <a:r>
            <a:rPr lang="en-IN" b="1" dirty="0" smtClean="0"/>
            <a:t>SLIGHT</a:t>
          </a:r>
          <a:endParaRPr lang="en-IN" b="1" dirty="0"/>
        </a:p>
      </dgm:t>
    </dgm:pt>
    <dgm:pt modelId="{A81A9A0D-5FDD-417B-98B1-11B3750ECAFB}" type="parTrans" cxnId="{A8A90B82-68A6-40A0-8829-0CE0D1BB4EE0}">
      <dgm:prSet/>
      <dgm:spPr/>
      <dgm:t>
        <a:bodyPr/>
        <a:lstStyle/>
        <a:p>
          <a:endParaRPr lang="en-IN"/>
        </a:p>
      </dgm:t>
    </dgm:pt>
    <dgm:pt modelId="{F1B5EF71-39AE-4F47-AF85-C252E8F5E7BB}" type="sibTrans" cxnId="{A8A90B82-68A6-40A0-8829-0CE0D1BB4EE0}">
      <dgm:prSet/>
      <dgm:spPr/>
      <dgm:t>
        <a:bodyPr/>
        <a:lstStyle/>
        <a:p>
          <a:endParaRPr lang="en-IN"/>
        </a:p>
      </dgm:t>
    </dgm:pt>
    <dgm:pt modelId="{61B22E75-858B-4987-A1EC-A9E82D9AD146}">
      <dgm:prSet/>
      <dgm:spPr/>
      <dgm:t>
        <a:bodyPr/>
        <a:lstStyle/>
        <a:p>
          <a:pPr rtl="0"/>
          <a:r>
            <a:rPr lang="en-IN" b="1" dirty="0" smtClean="0"/>
            <a:t>MODERATE</a:t>
          </a:r>
          <a:endParaRPr lang="en-IN" b="1" dirty="0"/>
        </a:p>
      </dgm:t>
    </dgm:pt>
    <dgm:pt modelId="{EDD112B9-E1CF-44C8-B035-B82D2A8DA827}" type="parTrans" cxnId="{2ED7A796-09F5-49E5-83BC-A6514B7B2CED}">
      <dgm:prSet/>
      <dgm:spPr/>
      <dgm:t>
        <a:bodyPr/>
        <a:lstStyle/>
        <a:p>
          <a:endParaRPr lang="en-IN"/>
        </a:p>
      </dgm:t>
    </dgm:pt>
    <dgm:pt modelId="{0DB8CA53-4134-41D0-9197-B0C7F6972738}" type="sibTrans" cxnId="{2ED7A796-09F5-49E5-83BC-A6514B7B2CED}">
      <dgm:prSet/>
      <dgm:spPr/>
      <dgm:t>
        <a:bodyPr/>
        <a:lstStyle/>
        <a:p>
          <a:endParaRPr lang="en-IN"/>
        </a:p>
      </dgm:t>
    </dgm:pt>
    <dgm:pt modelId="{98D505E9-6366-4118-91BF-7D6F304A472E}">
      <dgm:prSet/>
      <dgm:spPr/>
      <dgm:t>
        <a:bodyPr/>
        <a:lstStyle/>
        <a:p>
          <a:pPr rtl="0"/>
          <a:r>
            <a:rPr lang="en-IN" b="1" dirty="0" smtClean="0"/>
            <a:t>HEAVY</a:t>
          </a:r>
          <a:endParaRPr lang="en-IN" b="1" dirty="0"/>
        </a:p>
      </dgm:t>
    </dgm:pt>
    <dgm:pt modelId="{7D96FFE8-2174-4594-B833-FCDA02DCC5CC}" type="parTrans" cxnId="{4F9C7AD2-78AC-4CF5-A0B0-68FA7F75CA24}">
      <dgm:prSet/>
      <dgm:spPr/>
      <dgm:t>
        <a:bodyPr/>
        <a:lstStyle/>
        <a:p>
          <a:endParaRPr lang="en-IN"/>
        </a:p>
      </dgm:t>
    </dgm:pt>
    <dgm:pt modelId="{3662BED3-5797-4A08-8A36-67FDA7D02CF5}" type="sibTrans" cxnId="{4F9C7AD2-78AC-4CF5-A0B0-68FA7F75CA24}">
      <dgm:prSet/>
      <dgm:spPr/>
      <dgm:t>
        <a:bodyPr/>
        <a:lstStyle/>
        <a:p>
          <a:endParaRPr lang="en-IN"/>
        </a:p>
      </dgm:t>
    </dgm:pt>
    <dgm:pt modelId="{B8BF7112-935B-4432-A9E6-228CFE6D7DD8}" type="pres">
      <dgm:prSet presAssocID="{17A37EC3-7912-43F5-8515-28C74D165B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22491A7-1C3B-443C-BD87-47FE63A849BF}" type="pres">
      <dgm:prSet presAssocID="{17A37EC3-7912-43F5-8515-28C74D165BE9}" presName="bkgdShp" presStyleLbl="alignAccFollowNode1" presStyleIdx="0" presStyleCnt="1"/>
      <dgm:spPr/>
    </dgm:pt>
    <dgm:pt modelId="{5593C7BE-675E-4235-B91D-14BF72AED960}" type="pres">
      <dgm:prSet presAssocID="{17A37EC3-7912-43F5-8515-28C74D165BE9}" presName="linComp" presStyleCnt="0"/>
      <dgm:spPr/>
    </dgm:pt>
    <dgm:pt modelId="{25FA76F2-542A-4ADD-9777-2B2C17ED8700}" type="pres">
      <dgm:prSet presAssocID="{ED7C5991-AF0B-4747-8AE7-19D2A5876E61}" presName="compNode" presStyleCnt="0"/>
      <dgm:spPr/>
    </dgm:pt>
    <dgm:pt modelId="{23DBEC25-8BC2-4943-ACF7-9C9A9A9BD00A}" type="pres">
      <dgm:prSet presAssocID="{ED7C5991-AF0B-4747-8AE7-19D2A5876E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55A69A0-3510-4F6B-A473-8BAC8D982A17}" type="pres">
      <dgm:prSet presAssocID="{ED7C5991-AF0B-4747-8AE7-19D2A5876E61}" presName="invisiNode" presStyleLbl="node1" presStyleIdx="0" presStyleCnt="3"/>
      <dgm:spPr/>
    </dgm:pt>
    <dgm:pt modelId="{8D192155-8E06-44A6-9E93-D82EFBB448AF}" type="pres">
      <dgm:prSet presAssocID="{ED7C5991-AF0B-4747-8AE7-19D2A5876E6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1D2326-4BA4-4A83-BC63-FEA8415BF943}" type="pres">
      <dgm:prSet presAssocID="{F1B5EF71-39AE-4F47-AF85-C252E8F5E7BB}" presName="sibTrans" presStyleLbl="sibTrans2D1" presStyleIdx="0" presStyleCnt="0"/>
      <dgm:spPr/>
      <dgm:t>
        <a:bodyPr/>
        <a:lstStyle/>
        <a:p>
          <a:endParaRPr lang="en-IN"/>
        </a:p>
      </dgm:t>
    </dgm:pt>
    <dgm:pt modelId="{D2E51A46-C862-46F0-816A-CCD6AAF4DEAE}" type="pres">
      <dgm:prSet presAssocID="{61B22E75-858B-4987-A1EC-A9E82D9AD146}" presName="compNode" presStyleCnt="0"/>
      <dgm:spPr/>
    </dgm:pt>
    <dgm:pt modelId="{F86E5063-7522-459E-BD6F-B05E2415EE6F}" type="pres">
      <dgm:prSet presAssocID="{61B22E75-858B-4987-A1EC-A9E82D9AD1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C4EABD2-DDC2-4B2F-82DD-C21E8AB8351C}" type="pres">
      <dgm:prSet presAssocID="{61B22E75-858B-4987-A1EC-A9E82D9AD146}" presName="invisiNode" presStyleLbl="node1" presStyleIdx="1" presStyleCnt="3"/>
      <dgm:spPr/>
    </dgm:pt>
    <dgm:pt modelId="{433A5AA8-F904-4806-A881-AB61543AB21E}" type="pres">
      <dgm:prSet presAssocID="{61B22E75-858B-4987-A1EC-A9E82D9AD14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7FBFAD6-9DF8-4358-8C08-07BE0B711D67}" type="pres">
      <dgm:prSet presAssocID="{0DB8CA53-4134-41D0-9197-B0C7F6972738}" presName="sibTrans" presStyleLbl="sibTrans2D1" presStyleIdx="0" presStyleCnt="0"/>
      <dgm:spPr/>
      <dgm:t>
        <a:bodyPr/>
        <a:lstStyle/>
        <a:p>
          <a:endParaRPr lang="en-IN"/>
        </a:p>
      </dgm:t>
    </dgm:pt>
    <dgm:pt modelId="{6297024F-7FF2-46EE-876A-62145E88FA2A}" type="pres">
      <dgm:prSet presAssocID="{98D505E9-6366-4118-91BF-7D6F304A472E}" presName="compNode" presStyleCnt="0"/>
      <dgm:spPr/>
    </dgm:pt>
    <dgm:pt modelId="{A41468C6-FEF1-49A2-98F3-8B86E99CCD60}" type="pres">
      <dgm:prSet presAssocID="{98D505E9-6366-4118-91BF-7D6F304A47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BBC623-D34C-47B1-AD4B-1660EA6151A0}" type="pres">
      <dgm:prSet presAssocID="{98D505E9-6366-4118-91BF-7D6F304A472E}" presName="invisiNode" presStyleLbl="node1" presStyleIdx="2" presStyleCnt="3"/>
      <dgm:spPr/>
    </dgm:pt>
    <dgm:pt modelId="{FDB387E7-913C-43C1-9E38-72D5F4135F1D}" type="pres">
      <dgm:prSet presAssocID="{98D505E9-6366-4118-91BF-7D6F304A472E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76FC643-91E0-4C0C-9778-1C981EEAB71A}" type="presOf" srcId="{ED7C5991-AF0B-4747-8AE7-19D2A5876E61}" destId="{23DBEC25-8BC2-4943-ACF7-9C9A9A9BD00A}" srcOrd="0" destOrd="0" presId="urn:microsoft.com/office/officeart/2005/8/layout/pList2#1"/>
    <dgm:cxn modelId="{A53D2B8F-B90D-477C-BB76-D08C6430A02A}" type="presOf" srcId="{0DB8CA53-4134-41D0-9197-B0C7F6972738}" destId="{A7FBFAD6-9DF8-4358-8C08-07BE0B711D67}" srcOrd="0" destOrd="0" presId="urn:microsoft.com/office/officeart/2005/8/layout/pList2#1"/>
    <dgm:cxn modelId="{4F9C7AD2-78AC-4CF5-A0B0-68FA7F75CA24}" srcId="{17A37EC3-7912-43F5-8515-28C74D165BE9}" destId="{98D505E9-6366-4118-91BF-7D6F304A472E}" srcOrd="2" destOrd="0" parTransId="{7D96FFE8-2174-4594-B833-FCDA02DCC5CC}" sibTransId="{3662BED3-5797-4A08-8A36-67FDA7D02CF5}"/>
    <dgm:cxn modelId="{18F0426F-31EF-468F-8D33-C6189AC65175}" type="presOf" srcId="{61B22E75-858B-4987-A1EC-A9E82D9AD146}" destId="{F86E5063-7522-459E-BD6F-B05E2415EE6F}" srcOrd="0" destOrd="0" presId="urn:microsoft.com/office/officeart/2005/8/layout/pList2#1"/>
    <dgm:cxn modelId="{6F4F8D08-A95C-44AD-9E3C-CEA9D7B015AC}" type="presOf" srcId="{17A37EC3-7912-43F5-8515-28C74D165BE9}" destId="{B8BF7112-935B-4432-A9E6-228CFE6D7DD8}" srcOrd="0" destOrd="0" presId="urn:microsoft.com/office/officeart/2005/8/layout/pList2#1"/>
    <dgm:cxn modelId="{A8A90B82-68A6-40A0-8829-0CE0D1BB4EE0}" srcId="{17A37EC3-7912-43F5-8515-28C74D165BE9}" destId="{ED7C5991-AF0B-4747-8AE7-19D2A5876E61}" srcOrd="0" destOrd="0" parTransId="{A81A9A0D-5FDD-417B-98B1-11B3750ECAFB}" sibTransId="{F1B5EF71-39AE-4F47-AF85-C252E8F5E7BB}"/>
    <dgm:cxn modelId="{2AF9A51C-2BF1-421D-BF82-389B970A4792}" type="presOf" srcId="{98D505E9-6366-4118-91BF-7D6F304A472E}" destId="{A41468C6-FEF1-49A2-98F3-8B86E99CCD60}" srcOrd="0" destOrd="0" presId="urn:microsoft.com/office/officeart/2005/8/layout/pList2#1"/>
    <dgm:cxn modelId="{2ED7A796-09F5-49E5-83BC-A6514B7B2CED}" srcId="{17A37EC3-7912-43F5-8515-28C74D165BE9}" destId="{61B22E75-858B-4987-A1EC-A9E82D9AD146}" srcOrd="1" destOrd="0" parTransId="{EDD112B9-E1CF-44C8-B035-B82D2A8DA827}" sibTransId="{0DB8CA53-4134-41D0-9197-B0C7F6972738}"/>
    <dgm:cxn modelId="{61D8A7DA-6A50-477E-AFB6-605D2B4513F7}" type="presOf" srcId="{F1B5EF71-39AE-4F47-AF85-C252E8F5E7BB}" destId="{A91D2326-4BA4-4A83-BC63-FEA8415BF943}" srcOrd="0" destOrd="0" presId="urn:microsoft.com/office/officeart/2005/8/layout/pList2#1"/>
    <dgm:cxn modelId="{A3DE3D07-112C-4C25-A331-E2F65A71E04A}" type="presParOf" srcId="{B8BF7112-935B-4432-A9E6-228CFE6D7DD8}" destId="{F22491A7-1C3B-443C-BD87-47FE63A849BF}" srcOrd="0" destOrd="0" presId="urn:microsoft.com/office/officeart/2005/8/layout/pList2#1"/>
    <dgm:cxn modelId="{B9441F6A-D7A2-43C9-917E-375332EF5553}" type="presParOf" srcId="{B8BF7112-935B-4432-A9E6-228CFE6D7DD8}" destId="{5593C7BE-675E-4235-B91D-14BF72AED960}" srcOrd="1" destOrd="0" presId="urn:microsoft.com/office/officeart/2005/8/layout/pList2#1"/>
    <dgm:cxn modelId="{8E92A7F8-B72D-4C32-96C0-27B0E0236F1B}" type="presParOf" srcId="{5593C7BE-675E-4235-B91D-14BF72AED960}" destId="{25FA76F2-542A-4ADD-9777-2B2C17ED8700}" srcOrd="0" destOrd="0" presId="urn:microsoft.com/office/officeart/2005/8/layout/pList2#1"/>
    <dgm:cxn modelId="{0F4F7D88-7BE8-4776-BDD0-FAA01514F2BB}" type="presParOf" srcId="{25FA76F2-542A-4ADD-9777-2B2C17ED8700}" destId="{23DBEC25-8BC2-4943-ACF7-9C9A9A9BD00A}" srcOrd="0" destOrd="0" presId="urn:microsoft.com/office/officeart/2005/8/layout/pList2#1"/>
    <dgm:cxn modelId="{FB38E9F3-AC7E-4512-A3F4-D9BE5464B469}" type="presParOf" srcId="{25FA76F2-542A-4ADD-9777-2B2C17ED8700}" destId="{155A69A0-3510-4F6B-A473-8BAC8D982A17}" srcOrd="1" destOrd="0" presId="urn:microsoft.com/office/officeart/2005/8/layout/pList2#1"/>
    <dgm:cxn modelId="{65B8995A-425F-42CA-AF44-B4A63ED0A28A}" type="presParOf" srcId="{25FA76F2-542A-4ADD-9777-2B2C17ED8700}" destId="{8D192155-8E06-44A6-9E93-D82EFBB448AF}" srcOrd="2" destOrd="0" presId="urn:microsoft.com/office/officeart/2005/8/layout/pList2#1"/>
    <dgm:cxn modelId="{6014FD7F-3F31-40A5-9B4F-EF947406F42A}" type="presParOf" srcId="{5593C7BE-675E-4235-B91D-14BF72AED960}" destId="{A91D2326-4BA4-4A83-BC63-FEA8415BF943}" srcOrd="1" destOrd="0" presId="urn:microsoft.com/office/officeart/2005/8/layout/pList2#1"/>
    <dgm:cxn modelId="{01E7844C-739F-45BB-A234-0A4BEF8E6F87}" type="presParOf" srcId="{5593C7BE-675E-4235-B91D-14BF72AED960}" destId="{D2E51A46-C862-46F0-816A-CCD6AAF4DEAE}" srcOrd="2" destOrd="0" presId="urn:microsoft.com/office/officeart/2005/8/layout/pList2#1"/>
    <dgm:cxn modelId="{3651A6BC-DB9C-411D-B2B9-A8D5E077F68B}" type="presParOf" srcId="{D2E51A46-C862-46F0-816A-CCD6AAF4DEAE}" destId="{F86E5063-7522-459E-BD6F-B05E2415EE6F}" srcOrd="0" destOrd="0" presId="urn:microsoft.com/office/officeart/2005/8/layout/pList2#1"/>
    <dgm:cxn modelId="{8107239B-3F5F-4C67-A0E0-473938C8E383}" type="presParOf" srcId="{D2E51A46-C862-46F0-816A-CCD6AAF4DEAE}" destId="{FC4EABD2-DDC2-4B2F-82DD-C21E8AB8351C}" srcOrd="1" destOrd="0" presId="urn:microsoft.com/office/officeart/2005/8/layout/pList2#1"/>
    <dgm:cxn modelId="{3F6CC0DE-17C8-4BC9-A29B-CA18E4993007}" type="presParOf" srcId="{D2E51A46-C862-46F0-816A-CCD6AAF4DEAE}" destId="{433A5AA8-F904-4806-A881-AB61543AB21E}" srcOrd="2" destOrd="0" presId="urn:microsoft.com/office/officeart/2005/8/layout/pList2#1"/>
    <dgm:cxn modelId="{BAAA1447-3BBA-4833-B916-0FEC27B540D6}" type="presParOf" srcId="{5593C7BE-675E-4235-B91D-14BF72AED960}" destId="{A7FBFAD6-9DF8-4358-8C08-07BE0B711D67}" srcOrd="3" destOrd="0" presId="urn:microsoft.com/office/officeart/2005/8/layout/pList2#1"/>
    <dgm:cxn modelId="{A37F3D03-CB62-46AF-B98E-8FF2B7AA34A8}" type="presParOf" srcId="{5593C7BE-675E-4235-B91D-14BF72AED960}" destId="{6297024F-7FF2-46EE-876A-62145E88FA2A}" srcOrd="4" destOrd="0" presId="urn:microsoft.com/office/officeart/2005/8/layout/pList2#1"/>
    <dgm:cxn modelId="{AF620D0E-F369-4D30-A1C7-8BB2346595DF}" type="presParOf" srcId="{6297024F-7FF2-46EE-876A-62145E88FA2A}" destId="{A41468C6-FEF1-49A2-98F3-8B86E99CCD60}" srcOrd="0" destOrd="0" presId="urn:microsoft.com/office/officeart/2005/8/layout/pList2#1"/>
    <dgm:cxn modelId="{5ED903E6-D8B0-48F7-BFB2-FBEDC100C5D4}" type="presParOf" srcId="{6297024F-7FF2-46EE-876A-62145E88FA2A}" destId="{DBBBC623-D34C-47B1-AD4B-1660EA6151A0}" srcOrd="1" destOrd="0" presId="urn:microsoft.com/office/officeart/2005/8/layout/pList2#1"/>
    <dgm:cxn modelId="{BCAFDABD-2B9A-48D7-9791-78872BE938C4}" type="presParOf" srcId="{6297024F-7FF2-46EE-876A-62145E88FA2A}" destId="{FDB387E7-913C-43C1-9E38-72D5F4135F1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A3FC04-1DF8-405E-B7D1-2BB78DCF08F3}">
      <dsp:nvSpPr>
        <dsp:cNvPr id="0" name=""/>
        <dsp:cNvSpPr/>
      </dsp:nvSpPr>
      <dsp:spPr>
        <a:xfrm>
          <a:off x="1851660" y="0"/>
          <a:ext cx="4526280" cy="4526280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04A6BD6-43FB-436E-B5CF-2ED443366E04}">
      <dsp:nvSpPr>
        <dsp:cNvPr id="0" name=""/>
        <dsp:cNvSpPr/>
      </dsp:nvSpPr>
      <dsp:spPr>
        <a:xfrm>
          <a:off x="2281656" y="429996"/>
          <a:ext cx="1765249" cy="176524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shade val="8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err="1" smtClean="0"/>
            <a:t>Hydroxyapatite</a:t>
          </a:r>
          <a:r>
            <a:rPr lang="en-IN" sz="2000" b="1" kern="1200" dirty="0" smtClean="0"/>
            <a:t>                          58%</a:t>
          </a:r>
          <a:endParaRPr lang="en-IN" sz="2000" b="1" kern="1200" dirty="0"/>
        </a:p>
      </dsp:txBody>
      <dsp:txXfrm>
        <a:off x="2281656" y="429996"/>
        <a:ext cx="1765249" cy="1765249"/>
      </dsp:txXfrm>
    </dsp:sp>
    <dsp:sp modelId="{1ABCF90F-1660-40EB-91A5-054BF54ADA41}">
      <dsp:nvSpPr>
        <dsp:cNvPr id="0" name=""/>
        <dsp:cNvSpPr/>
      </dsp:nvSpPr>
      <dsp:spPr>
        <a:xfrm>
          <a:off x="4182694" y="429996"/>
          <a:ext cx="1765249" cy="176524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68402"/>
                <a:satOff val="-11321"/>
                <a:lumOff val="10921"/>
                <a:alphaOff val="0"/>
                <a:shade val="45000"/>
                <a:satMod val="155000"/>
              </a:schemeClr>
            </a:gs>
            <a:gs pos="60000">
              <a:schemeClr val="accent2">
                <a:shade val="80000"/>
                <a:hueOff val="68402"/>
                <a:satOff val="-11321"/>
                <a:lumOff val="10921"/>
                <a:alphaOff val="0"/>
                <a:shade val="95000"/>
                <a:satMod val="150000"/>
              </a:schemeClr>
            </a:gs>
            <a:gs pos="100000">
              <a:schemeClr val="accent2">
                <a:shade val="80000"/>
                <a:hueOff val="68402"/>
                <a:satOff val="-11321"/>
                <a:lumOff val="1092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ß-</a:t>
          </a:r>
          <a:r>
            <a:rPr lang="en-IN" sz="2000" b="1" kern="1200" dirty="0" err="1" smtClean="0"/>
            <a:t>tricalcium</a:t>
          </a:r>
          <a:r>
            <a:rPr lang="en-IN" sz="2000" b="1" kern="1200" dirty="0" smtClean="0"/>
            <a:t> phosphate              21%</a:t>
          </a:r>
          <a:endParaRPr lang="en-IN" sz="2000" b="1" kern="1200" dirty="0"/>
        </a:p>
      </dsp:txBody>
      <dsp:txXfrm>
        <a:off x="4182694" y="429996"/>
        <a:ext cx="1765249" cy="1765249"/>
      </dsp:txXfrm>
    </dsp:sp>
    <dsp:sp modelId="{709922A2-5D3F-4DE6-97B4-A66F4F60521E}">
      <dsp:nvSpPr>
        <dsp:cNvPr id="0" name=""/>
        <dsp:cNvSpPr/>
      </dsp:nvSpPr>
      <dsp:spPr>
        <a:xfrm>
          <a:off x="2281656" y="2331034"/>
          <a:ext cx="1765249" cy="176524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36804"/>
                <a:satOff val="-22642"/>
                <a:lumOff val="21843"/>
                <a:alphaOff val="0"/>
                <a:shade val="45000"/>
                <a:satMod val="155000"/>
              </a:schemeClr>
            </a:gs>
            <a:gs pos="60000">
              <a:schemeClr val="accent2">
                <a:shade val="80000"/>
                <a:hueOff val="136804"/>
                <a:satOff val="-22642"/>
                <a:lumOff val="21843"/>
                <a:alphaOff val="0"/>
                <a:shade val="95000"/>
                <a:satMod val="150000"/>
              </a:schemeClr>
            </a:gs>
            <a:gs pos="100000">
              <a:schemeClr val="accent2">
                <a:shade val="80000"/>
                <a:hueOff val="136804"/>
                <a:satOff val="-22642"/>
                <a:lumOff val="2184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err="1" smtClean="0"/>
            <a:t>Octacalcium</a:t>
          </a:r>
          <a:r>
            <a:rPr lang="en-IN" sz="2000" b="1" kern="1200" dirty="0" smtClean="0"/>
            <a:t> phosphate             12%</a:t>
          </a:r>
          <a:endParaRPr lang="en-IN" sz="2000" b="1" kern="1200" dirty="0"/>
        </a:p>
      </dsp:txBody>
      <dsp:txXfrm>
        <a:off x="2281656" y="2331034"/>
        <a:ext cx="1765249" cy="1765249"/>
      </dsp:txXfrm>
    </dsp:sp>
    <dsp:sp modelId="{E57D531E-75D9-4BFA-8953-120535551ADA}">
      <dsp:nvSpPr>
        <dsp:cNvPr id="0" name=""/>
        <dsp:cNvSpPr/>
      </dsp:nvSpPr>
      <dsp:spPr>
        <a:xfrm>
          <a:off x="4182694" y="2331034"/>
          <a:ext cx="1765249" cy="176524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05206"/>
                <a:satOff val="-33963"/>
                <a:lumOff val="32764"/>
                <a:alphaOff val="0"/>
                <a:shade val="45000"/>
                <a:satMod val="155000"/>
              </a:schemeClr>
            </a:gs>
            <a:gs pos="60000">
              <a:schemeClr val="accent2">
                <a:shade val="80000"/>
                <a:hueOff val="205206"/>
                <a:satOff val="-33963"/>
                <a:lumOff val="32764"/>
                <a:alphaOff val="0"/>
                <a:shade val="95000"/>
                <a:satMod val="150000"/>
              </a:schemeClr>
            </a:gs>
            <a:gs pos="100000">
              <a:schemeClr val="accent2">
                <a:shade val="80000"/>
                <a:hueOff val="205206"/>
                <a:satOff val="-33963"/>
                <a:lumOff val="3276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err="1" smtClean="0"/>
            <a:t>Brushite</a:t>
          </a:r>
          <a:r>
            <a:rPr lang="en-IN" sz="2000" b="1" kern="1200" dirty="0" smtClean="0"/>
            <a:t>                                      9%</a:t>
          </a:r>
          <a:endParaRPr lang="en-IN" sz="2000" b="1" kern="1200" dirty="0"/>
        </a:p>
      </dsp:txBody>
      <dsp:txXfrm>
        <a:off x="4182694" y="2331034"/>
        <a:ext cx="1765249" cy="17652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1E856-71F1-482C-8AC0-BB1BC240F98A}">
      <dsp:nvSpPr>
        <dsp:cNvPr id="0" name=""/>
        <dsp:cNvSpPr/>
      </dsp:nvSpPr>
      <dsp:spPr>
        <a:xfrm>
          <a:off x="6638067" y="2724914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9FF9A-F66A-4CA6-A441-D83066A82FCA}">
      <dsp:nvSpPr>
        <dsp:cNvPr id="0" name=""/>
        <dsp:cNvSpPr/>
      </dsp:nvSpPr>
      <dsp:spPr>
        <a:xfrm>
          <a:off x="4551043" y="1109360"/>
          <a:ext cx="2132744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2132744" y="345843"/>
              </a:lnTo>
              <a:lnTo>
                <a:pt x="2132744" y="507496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F557D-9241-484C-8C3C-AE102B50B6E0}">
      <dsp:nvSpPr>
        <dsp:cNvPr id="0" name=""/>
        <dsp:cNvSpPr/>
      </dsp:nvSpPr>
      <dsp:spPr>
        <a:xfrm>
          <a:off x="4505323" y="1109360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D1413-DA15-41E7-AD51-7F65A366C3CF}">
      <dsp:nvSpPr>
        <dsp:cNvPr id="0" name=""/>
        <dsp:cNvSpPr/>
      </dsp:nvSpPr>
      <dsp:spPr>
        <a:xfrm>
          <a:off x="2418298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066372" y="345843"/>
              </a:lnTo>
              <a:lnTo>
                <a:pt x="1066372" y="50749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9BD1F-1D4B-4DAB-899B-EA120B8CC6E3}">
      <dsp:nvSpPr>
        <dsp:cNvPr id="0" name=""/>
        <dsp:cNvSpPr/>
      </dsp:nvSpPr>
      <dsp:spPr>
        <a:xfrm>
          <a:off x="1351926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1066372" y="0"/>
              </a:moveTo>
              <a:lnTo>
                <a:pt x="1066372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A8EA1-27DC-41E8-9D27-CB228C1DEF76}">
      <dsp:nvSpPr>
        <dsp:cNvPr id="0" name=""/>
        <dsp:cNvSpPr/>
      </dsp:nvSpPr>
      <dsp:spPr>
        <a:xfrm>
          <a:off x="2418298" y="1109360"/>
          <a:ext cx="2132744" cy="507496"/>
        </a:xfrm>
        <a:custGeom>
          <a:avLst/>
          <a:gdLst/>
          <a:ahLst/>
          <a:cxnLst/>
          <a:rect l="0" t="0" r="0" b="0"/>
          <a:pathLst>
            <a:path>
              <a:moveTo>
                <a:pt x="2132744" y="0"/>
              </a:moveTo>
              <a:lnTo>
                <a:pt x="2132744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9BB00-E28D-4194-ACAC-959F830D6A25}">
      <dsp:nvSpPr>
        <dsp:cNvPr id="0" name=""/>
        <dsp:cNvSpPr/>
      </dsp:nvSpPr>
      <dsp:spPr>
        <a:xfrm>
          <a:off x="3678556" y="1302"/>
          <a:ext cx="1744972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A5F2C4-5455-44DB-857C-DA7419BD857B}">
      <dsp:nvSpPr>
        <dsp:cNvPr id="0" name=""/>
        <dsp:cNvSpPr/>
      </dsp:nvSpPr>
      <dsp:spPr>
        <a:xfrm>
          <a:off x="3872442" y="185494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Organic </a:t>
          </a:r>
          <a:endParaRPr lang="en-IN" sz="2400" kern="1200" dirty="0"/>
        </a:p>
      </dsp:txBody>
      <dsp:txXfrm>
        <a:off x="3872442" y="185494"/>
        <a:ext cx="1744972" cy="1108057"/>
      </dsp:txXfrm>
    </dsp:sp>
    <dsp:sp modelId="{6823E90A-8C47-4C27-BA0E-73C2884AE7CF}">
      <dsp:nvSpPr>
        <dsp:cNvPr id="0" name=""/>
        <dsp:cNvSpPr/>
      </dsp:nvSpPr>
      <dsp:spPr>
        <a:xfrm>
          <a:off x="1545812" y="1616856"/>
          <a:ext cx="1744972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369577-4E80-45C1-8CF9-8D0189F50694}">
      <dsp:nvSpPr>
        <dsp:cNvPr id="0" name=""/>
        <dsp:cNvSpPr/>
      </dsp:nvSpPr>
      <dsp:spPr>
        <a:xfrm>
          <a:off x="1739698" y="1801047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Carbohydrate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1.9% to 9.1%</a:t>
          </a:r>
          <a:endParaRPr lang="en-IN" sz="2000" kern="1200" dirty="0"/>
        </a:p>
      </dsp:txBody>
      <dsp:txXfrm>
        <a:off x="1739698" y="1801047"/>
        <a:ext cx="1744972" cy="1108057"/>
      </dsp:txXfrm>
    </dsp:sp>
    <dsp:sp modelId="{40E83E0C-3F79-45D6-AC61-F3B9474DC656}">
      <dsp:nvSpPr>
        <dsp:cNvPr id="0" name=""/>
        <dsp:cNvSpPr/>
      </dsp:nvSpPr>
      <dsp:spPr>
        <a:xfrm>
          <a:off x="479440" y="3232410"/>
          <a:ext cx="1744972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D12EC3-B02C-4F47-B1AD-5B872D015C79}">
      <dsp:nvSpPr>
        <dsp:cNvPr id="0" name=""/>
        <dsp:cNvSpPr/>
      </dsp:nvSpPr>
      <dsp:spPr>
        <a:xfrm>
          <a:off x="673326" y="3416601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err="1" smtClean="0"/>
            <a:t>galactose</a:t>
          </a:r>
          <a:r>
            <a:rPr lang="en-IN" sz="1400" kern="1200" dirty="0" smtClean="0"/>
            <a:t>, glucose, </a:t>
          </a:r>
          <a:r>
            <a:rPr lang="en-IN" sz="1400" kern="1200" dirty="0" err="1" smtClean="0"/>
            <a:t>rhamnose</a:t>
          </a:r>
          <a:r>
            <a:rPr lang="en-IN" sz="1400" kern="1200" dirty="0" smtClean="0"/>
            <a:t>, mannose, </a:t>
          </a:r>
          <a:r>
            <a:rPr lang="en-IN" sz="1400" kern="1200" dirty="0" err="1" smtClean="0"/>
            <a:t>glucuronic</a:t>
          </a:r>
          <a:r>
            <a:rPr lang="en-IN" sz="1400" kern="1200" dirty="0" smtClean="0"/>
            <a:t> acid, </a:t>
          </a:r>
          <a:r>
            <a:rPr lang="en-IN" sz="1400" kern="1200" dirty="0" err="1" smtClean="0"/>
            <a:t>galactosamine</a:t>
          </a:r>
          <a:endParaRPr lang="en-IN" sz="1400" kern="1200" dirty="0"/>
        </a:p>
      </dsp:txBody>
      <dsp:txXfrm>
        <a:off x="673326" y="3416601"/>
        <a:ext cx="1744972" cy="1108057"/>
      </dsp:txXfrm>
    </dsp:sp>
    <dsp:sp modelId="{8DBDD5A0-510F-4A99-A4DD-C92F0EDA0DF6}">
      <dsp:nvSpPr>
        <dsp:cNvPr id="0" name=""/>
        <dsp:cNvSpPr/>
      </dsp:nvSpPr>
      <dsp:spPr>
        <a:xfrm>
          <a:off x="2612184" y="3232410"/>
          <a:ext cx="1744972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AA8C54-586B-4588-B448-143100C16357}">
      <dsp:nvSpPr>
        <dsp:cNvPr id="0" name=""/>
        <dsp:cNvSpPr/>
      </dsp:nvSpPr>
      <dsp:spPr>
        <a:xfrm>
          <a:off x="2806070" y="3416601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sometimes </a:t>
          </a:r>
          <a:r>
            <a:rPr lang="en-IN" sz="1400" kern="1200" dirty="0" err="1" smtClean="0"/>
            <a:t>arabinose</a:t>
          </a:r>
          <a:r>
            <a:rPr lang="en-IN" sz="1400" kern="1200" dirty="0" smtClean="0"/>
            <a:t>, </a:t>
          </a:r>
          <a:r>
            <a:rPr lang="en-IN" sz="1400" kern="1200" dirty="0" err="1" smtClean="0"/>
            <a:t>galacturonic</a:t>
          </a:r>
          <a:r>
            <a:rPr lang="en-IN" sz="1400" kern="1200" dirty="0" smtClean="0"/>
            <a:t> acid, and glucosamine</a:t>
          </a:r>
          <a:endParaRPr lang="en-IN" sz="1400" kern="1200" dirty="0"/>
        </a:p>
      </dsp:txBody>
      <dsp:txXfrm>
        <a:off x="2806070" y="3416601"/>
        <a:ext cx="1744972" cy="1108057"/>
      </dsp:txXfrm>
    </dsp:sp>
    <dsp:sp modelId="{2F84575E-91AF-4666-8523-C9032B45D017}">
      <dsp:nvSpPr>
        <dsp:cNvPr id="0" name=""/>
        <dsp:cNvSpPr/>
      </dsp:nvSpPr>
      <dsp:spPr>
        <a:xfrm>
          <a:off x="3678556" y="1616856"/>
          <a:ext cx="1744972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1F9ACE-0BB7-49FC-9C17-607F519D788E}">
      <dsp:nvSpPr>
        <dsp:cNvPr id="0" name=""/>
        <dsp:cNvSpPr/>
      </dsp:nvSpPr>
      <dsp:spPr>
        <a:xfrm>
          <a:off x="3872442" y="1801047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salivary glycoprotein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5.9% to 8.2%</a:t>
          </a:r>
          <a:endParaRPr lang="en-IN" sz="2000" kern="1200" dirty="0"/>
        </a:p>
      </dsp:txBody>
      <dsp:txXfrm>
        <a:off x="3872442" y="1801047"/>
        <a:ext cx="1744972" cy="1108057"/>
      </dsp:txXfrm>
    </dsp:sp>
    <dsp:sp modelId="{E810B433-99B6-44D4-B219-C5F14A9BAB26}">
      <dsp:nvSpPr>
        <dsp:cNvPr id="0" name=""/>
        <dsp:cNvSpPr/>
      </dsp:nvSpPr>
      <dsp:spPr>
        <a:xfrm>
          <a:off x="5811301" y="1616856"/>
          <a:ext cx="1744972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8CBF15-665A-4CD6-AFE0-D504BB341ED0}">
      <dsp:nvSpPr>
        <dsp:cNvPr id="0" name=""/>
        <dsp:cNvSpPr/>
      </dsp:nvSpPr>
      <dsp:spPr>
        <a:xfrm>
          <a:off x="6005186" y="1801047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Lipids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0.2%</a:t>
          </a:r>
          <a:endParaRPr lang="en-IN" sz="2000" kern="1200" dirty="0"/>
        </a:p>
      </dsp:txBody>
      <dsp:txXfrm>
        <a:off x="6005186" y="1801047"/>
        <a:ext cx="1744972" cy="1108057"/>
      </dsp:txXfrm>
    </dsp:sp>
    <dsp:sp modelId="{A0BBC63E-1EC4-443F-9A86-086732DE3074}">
      <dsp:nvSpPr>
        <dsp:cNvPr id="0" name=""/>
        <dsp:cNvSpPr/>
      </dsp:nvSpPr>
      <dsp:spPr>
        <a:xfrm>
          <a:off x="5811301" y="3232410"/>
          <a:ext cx="1744972" cy="1108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925309-74FA-4592-A702-410DA4346678}">
      <dsp:nvSpPr>
        <dsp:cNvPr id="0" name=""/>
        <dsp:cNvSpPr/>
      </dsp:nvSpPr>
      <dsp:spPr>
        <a:xfrm>
          <a:off x="6005186" y="3416601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neutral fats, free fatty acids, cholesterol, cholesterol esters, and phospholipids</a:t>
          </a:r>
          <a:endParaRPr lang="en-IN" sz="1400" kern="1200" dirty="0"/>
        </a:p>
      </dsp:txBody>
      <dsp:txXfrm>
        <a:off x="6005186" y="3416601"/>
        <a:ext cx="1744972" cy="11080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A3FC04-1DF8-405E-B7D1-2BB78DCF08F3}">
      <dsp:nvSpPr>
        <dsp:cNvPr id="0" name=""/>
        <dsp:cNvSpPr/>
      </dsp:nvSpPr>
      <dsp:spPr>
        <a:xfrm>
          <a:off x="1851660" y="0"/>
          <a:ext cx="4526280" cy="4526280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04A6BD6-43FB-436E-B5CF-2ED443366E04}">
      <dsp:nvSpPr>
        <dsp:cNvPr id="0" name=""/>
        <dsp:cNvSpPr/>
      </dsp:nvSpPr>
      <dsp:spPr>
        <a:xfrm>
          <a:off x="2281656" y="429996"/>
          <a:ext cx="1765249" cy="176524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shade val="8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SAME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err="1" smtClean="0"/>
            <a:t>Hydroxyapatite</a:t>
          </a:r>
          <a:endParaRPr lang="en-IN" sz="2000" b="1" kern="1200" dirty="0"/>
        </a:p>
      </dsp:txBody>
      <dsp:txXfrm>
        <a:off x="2281656" y="429996"/>
        <a:ext cx="1765249" cy="1765249"/>
      </dsp:txXfrm>
    </dsp:sp>
    <dsp:sp modelId="{1ABCF90F-1660-40EB-91A5-054BF54ADA41}">
      <dsp:nvSpPr>
        <dsp:cNvPr id="0" name=""/>
        <dsp:cNvSpPr/>
      </dsp:nvSpPr>
      <dsp:spPr>
        <a:xfrm>
          <a:off x="4182694" y="429996"/>
          <a:ext cx="1765249" cy="176524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68402"/>
                <a:satOff val="-11321"/>
                <a:lumOff val="10921"/>
                <a:alphaOff val="0"/>
                <a:shade val="45000"/>
                <a:satMod val="155000"/>
              </a:schemeClr>
            </a:gs>
            <a:gs pos="60000">
              <a:schemeClr val="accent2">
                <a:shade val="80000"/>
                <a:hueOff val="68402"/>
                <a:satOff val="-11321"/>
                <a:lumOff val="10921"/>
                <a:alphaOff val="0"/>
                <a:shade val="95000"/>
                <a:satMod val="150000"/>
              </a:schemeClr>
            </a:gs>
            <a:gs pos="100000">
              <a:schemeClr val="accent2">
                <a:shade val="80000"/>
                <a:hueOff val="68402"/>
                <a:satOff val="-11321"/>
                <a:lumOff val="1092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MORE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Magnesium </a:t>
          </a:r>
          <a:r>
            <a:rPr lang="en-IN" sz="2000" b="1" kern="1200" dirty="0" err="1" smtClean="0"/>
            <a:t>whitlockite</a:t>
          </a:r>
          <a:endParaRPr lang="en-IN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b="1" kern="1200" dirty="0"/>
        </a:p>
      </dsp:txBody>
      <dsp:txXfrm>
        <a:off x="4182694" y="429996"/>
        <a:ext cx="1765249" cy="1765249"/>
      </dsp:txXfrm>
    </dsp:sp>
    <dsp:sp modelId="{709922A2-5D3F-4DE6-97B4-A66F4F60521E}">
      <dsp:nvSpPr>
        <dsp:cNvPr id="0" name=""/>
        <dsp:cNvSpPr/>
      </dsp:nvSpPr>
      <dsp:spPr>
        <a:xfrm>
          <a:off x="2281656" y="2331034"/>
          <a:ext cx="1765249" cy="176524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36804"/>
                <a:satOff val="-22642"/>
                <a:lumOff val="21843"/>
                <a:alphaOff val="0"/>
                <a:shade val="45000"/>
                <a:satMod val="155000"/>
              </a:schemeClr>
            </a:gs>
            <a:gs pos="60000">
              <a:schemeClr val="accent2">
                <a:shade val="80000"/>
                <a:hueOff val="136804"/>
                <a:satOff val="-22642"/>
                <a:lumOff val="21843"/>
                <a:alphaOff val="0"/>
                <a:shade val="95000"/>
                <a:satMod val="150000"/>
              </a:schemeClr>
            </a:gs>
            <a:gs pos="100000">
              <a:schemeClr val="accent2">
                <a:shade val="80000"/>
                <a:hueOff val="136804"/>
                <a:satOff val="-22642"/>
                <a:lumOff val="2184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LESS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err="1" smtClean="0"/>
            <a:t>Octacalcium</a:t>
          </a:r>
          <a:r>
            <a:rPr lang="en-IN" sz="2000" b="1" kern="1200" dirty="0" smtClean="0"/>
            <a:t> phosphate</a:t>
          </a:r>
          <a:endParaRPr lang="en-IN" sz="2000" b="1" kern="1200" dirty="0"/>
        </a:p>
      </dsp:txBody>
      <dsp:txXfrm>
        <a:off x="2281656" y="2331034"/>
        <a:ext cx="1765249" cy="1765249"/>
      </dsp:txXfrm>
    </dsp:sp>
    <dsp:sp modelId="{E57D531E-75D9-4BFA-8953-120535551ADA}">
      <dsp:nvSpPr>
        <dsp:cNvPr id="0" name=""/>
        <dsp:cNvSpPr/>
      </dsp:nvSpPr>
      <dsp:spPr>
        <a:xfrm>
          <a:off x="4182694" y="2331034"/>
          <a:ext cx="1765249" cy="176524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05206"/>
                <a:satOff val="-33963"/>
                <a:lumOff val="32764"/>
                <a:alphaOff val="0"/>
                <a:shade val="45000"/>
                <a:satMod val="155000"/>
              </a:schemeClr>
            </a:gs>
            <a:gs pos="60000">
              <a:schemeClr val="accent2">
                <a:shade val="80000"/>
                <a:hueOff val="205206"/>
                <a:satOff val="-33963"/>
                <a:lumOff val="32764"/>
                <a:alphaOff val="0"/>
                <a:shade val="95000"/>
                <a:satMod val="150000"/>
              </a:schemeClr>
            </a:gs>
            <a:gs pos="100000">
              <a:schemeClr val="accent2">
                <a:shade val="80000"/>
                <a:hueOff val="205206"/>
                <a:satOff val="-33963"/>
                <a:lumOff val="3276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LESS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err="1" smtClean="0"/>
            <a:t>Brushite</a:t>
          </a:r>
          <a:endParaRPr lang="en-IN" sz="2000" b="1" kern="1200" dirty="0"/>
        </a:p>
      </dsp:txBody>
      <dsp:txXfrm>
        <a:off x="4182694" y="2331034"/>
        <a:ext cx="1765249" cy="17652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640E0E-CF64-4D1E-90D9-A345B0597D29}">
      <dsp:nvSpPr>
        <dsp:cNvPr id="0" name=""/>
        <dsp:cNvSpPr/>
      </dsp:nvSpPr>
      <dsp:spPr>
        <a:xfrm>
          <a:off x="0" y="334260"/>
          <a:ext cx="8229600" cy="91260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shade val="8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Attachment by means of an organic pellicle on enamel</a:t>
          </a:r>
          <a:endParaRPr lang="en-IN" sz="2400" kern="1200" dirty="0">
            <a:solidFill>
              <a:schemeClr val="bg1"/>
            </a:solidFill>
          </a:endParaRPr>
        </a:p>
      </dsp:txBody>
      <dsp:txXfrm>
        <a:off x="0" y="334260"/>
        <a:ext cx="8229600" cy="912600"/>
      </dsp:txXfrm>
    </dsp:sp>
    <dsp:sp modelId="{630FF1BA-17A7-4813-8E41-C87892D223EF}">
      <dsp:nvSpPr>
        <dsp:cNvPr id="0" name=""/>
        <dsp:cNvSpPr/>
      </dsp:nvSpPr>
      <dsp:spPr>
        <a:xfrm>
          <a:off x="0" y="1315980"/>
          <a:ext cx="8229600" cy="91260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57861"/>
                <a:satOff val="-6681"/>
                <a:lumOff val="10440"/>
                <a:alphaOff val="0"/>
                <a:shade val="45000"/>
                <a:satMod val="155000"/>
              </a:schemeClr>
            </a:gs>
            <a:gs pos="60000">
              <a:schemeClr val="accent4">
                <a:shade val="80000"/>
                <a:hueOff val="57861"/>
                <a:satOff val="-6681"/>
                <a:lumOff val="10440"/>
                <a:alphaOff val="0"/>
                <a:shade val="95000"/>
                <a:satMod val="150000"/>
              </a:schemeClr>
            </a:gs>
            <a:gs pos="100000">
              <a:schemeClr val="accent4">
                <a:shade val="80000"/>
                <a:hueOff val="57861"/>
                <a:satOff val="-6681"/>
                <a:lumOff val="1044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Mechanical locking into surface irregularities, such as </a:t>
          </a:r>
          <a:r>
            <a:rPr lang="en-US" sz="2400" b="1" kern="1200" dirty="0" err="1" smtClean="0">
              <a:solidFill>
                <a:schemeClr val="bg1"/>
              </a:solidFill>
            </a:rPr>
            <a:t>resorption</a:t>
          </a:r>
          <a:r>
            <a:rPr lang="en-US" sz="2400" b="1" kern="1200" dirty="0" smtClean="0">
              <a:solidFill>
                <a:schemeClr val="bg1"/>
              </a:solidFill>
            </a:rPr>
            <a:t> lacunae</a:t>
          </a:r>
          <a:endParaRPr lang="en-IN" sz="2400" kern="1200" dirty="0">
            <a:solidFill>
              <a:schemeClr val="bg1"/>
            </a:solidFill>
          </a:endParaRPr>
        </a:p>
      </dsp:txBody>
      <dsp:txXfrm>
        <a:off x="0" y="1315980"/>
        <a:ext cx="8229600" cy="912600"/>
      </dsp:txXfrm>
    </dsp:sp>
    <dsp:sp modelId="{9E5CAB93-E09C-4413-ADBD-6B15AC950CA7}">
      <dsp:nvSpPr>
        <dsp:cNvPr id="0" name=""/>
        <dsp:cNvSpPr/>
      </dsp:nvSpPr>
      <dsp:spPr>
        <a:xfrm>
          <a:off x="0" y="2297700"/>
          <a:ext cx="8229600" cy="91260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115721"/>
                <a:satOff val="-13362"/>
                <a:lumOff val="20881"/>
                <a:alphaOff val="0"/>
                <a:shade val="45000"/>
                <a:satMod val="155000"/>
              </a:schemeClr>
            </a:gs>
            <a:gs pos="60000">
              <a:schemeClr val="accent4">
                <a:shade val="80000"/>
                <a:hueOff val="115721"/>
                <a:satOff val="-13362"/>
                <a:lumOff val="20881"/>
                <a:alphaOff val="0"/>
                <a:shade val="95000"/>
                <a:satMod val="150000"/>
              </a:schemeClr>
            </a:gs>
            <a:gs pos="100000">
              <a:schemeClr val="accent4">
                <a:shade val="80000"/>
                <a:hueOff val="115721"/>
                <a:satOff val="-13362"/>
                <a:lumOff val="2088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Close adaptation of calculus undersurface depressions to the gently sloping mounds of the unaltered </a:t>
          </a:r>
          <a:r>
            <a:rPr lang="en-US" sz="2400" b="1" kern="1200" dirty="0" err="1" smtClean="0">
              <a:solidFill>
                <a:schemeClr val="bg1"/>
              </a:solidFill>
            </a:rPr>
            <a:t>cementum</a:t>
          </a:r>
          <a:r>
            <a:rPr lang="en-US" sz="2400" b="1" kern="1200" dirty="0" smtClean="0">
              <a:solidFill>
                <a:schemeClr val="bg1"/>
              </a:solidFill>
            </a:rPr>
            <a:t> surface</a:t>
          </a:r>
          <a:endParaRPr lang="en-IN" sz="2400" kern="1200" dirty="0">
            <a:solidFill>
              <a:schemeClr val="bg1"/>
            </a:solidFill>
          </a:endParaRPr>
        </a:p>
      </dsp:txBody>
      <dsp:txXfrm>
        <a:off x="0" y="2297700"/>
        <a:ext cx="8229600" cy="912600"/>
      </dsp:txXfrm>
    </dsp:sp>
    <dsp:sp modelId="{F6204C98-A5FA-4DEF-AD8A-B359FFAD7F00}">
      <dsp:nvSpPr>
        <dsp:cNvPr id="0" name=""/>
        <dsp:cNvSpPr/>
      </dsp:nvSpPr>
      <dsp:spPr>
        <a:xfrm>
          <a:off x="0" y="3279420"/>
          <a:ext cx="8229600" cy="91260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173582"/>
                <a:satOff val="-20043"/>
                <a:lumOff val="31321"/>
                <a:alphaOff val="0"/>
                <a:shade val="45000"/>
                <a:satMod val="155000"/>
              </a:schemeClr>
            </a:gs>
            <a:gs pos="60000">
              <a:schemeClr val="accent4">
                <a:shade val="80000"/>
                <a:hueOff val="173582"/>
                <a:satOff val="-20043"/>
                <a:lumOff val="31321"/>
                <a:alphaOff val="0"/>
                <a:shade val="95000"/>
                <a:satMod val="150000"/>
              </a:schemeClr>
            </a:gs>
            <a:gs pos="100000">
              <a:schemeClr val="accent4">
                <a:shade val="80000"/>
                <a:hueOff val="173582"/>
                <a:satOff val="-20043"/>
                <a:lumOff val="3132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Penetration of calculus bacteria into </a:t>
          </a:r>
          <a:r>
            <a:rPr lang="en-US" sz="2400" b="1" kern="1200" dirty="0" err="1" smtClean="0">
              <a:solidFill>
                <a:schemeClr val="bg1"/>
              </a:solidFill>
            </a:rPr>
            <a:t>cementum</a:t>
          </a:r>
          <a:r>
            <a:rPr lang="en-US" sz="2400" b="1" kern="1200" dirty="0" smtClean="0">
              <a:solidFill>
                <a:schemeClr val="bg1"/>
              </a:solidFill>
            </a:rPr>
            <a:t>……</a:t>
          </a:r>
          <a:r>
            <a:rPr lang="en-IN" sz="2400" b="1" kern="1200" dirty="0" err="1" smtClean="0">
              <a:solidFill>
                <a:schemeClr val="bg1"/>
              </a:solidFill>
            </a:rPr>
            <a:t>calculocementum</a:t>
          </a:r>
          <a:endParaRPr lang="en-IN" sz="2400" b="1" kern="1200" dirty="0">
            <a:solidFill>
              <a:schemeClr val="bg1"/>
            </a:solidFill>
          </a:endParaRPr>
        </a:p>
      </dsp:txBody>
      <dsp:txXfrm>
        <a:off x="0" y="3279420"/>
        <a:ext cx="8229600" cy="9126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4F639C-443D-4C2B-BFDA-F8604DCC15E6}">
      <dsp:nvSpPr>
        <dsp:cNvPr id="0" name=""/>
        <dsp:cNvSpPr/>
      </dsp:nvSpPr>
      <dsp:spPr>
        <a:xfrm>
          <a:off x="2205" y="27774"/>
          <a:ext cx="3407568" cy="136302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b="1" kern="1200" dirty="0" smtClean="0"/>
            <a:t>Soft plaque is hardened by mineralization </a:t>
          </a:r>
          <a:endParaRPr lang="en-IN" sz="2300" b="1" kern="1200" dirty="0"/>
        </a:p>
      </dsp:txBody>
      <dsp:txXfrm>
        <a:off x="2205" y="27774"/>
        <a:ext cx="3407568" cy="1363027"/>
      </dsp:txXfrm>
    </dsp:sp>
    <dsp:sp modelId="{117D81AC-1526-4A92-807C-FCD18897EFBF}">
      <dsp:nvSpPr>
        <dsp:cNvPr id="0" name=""/>
        <dsp:cNvSpPr/>
      </dsp:nvSpPr>
      <dsp:spPr>
        <a:xfrm>
          <a:off x="2966790" y="143632"/>
          <a:ext cx="2828282" cy="113131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dirty="0" smtClean="0"/>
            <a:t>between 1st and 14th days of plaque formation.</a:t>
          </a:r>
          <a:endParaRPr lang="en-IN" sz="2100" b="1" kern="1200" dirty="0"/>
        </a:p>
      </dsp:txBody>
      <dsp:txXfrm>
        <a:off x="2966790" y="143632"/>
        <a:ext cx="2828282" cy="1131312"/>
      </dsp:txXfrm>
    </dsp:sp>
    <dsp:sp modelId="{DE34B1DD-49AF-416A-9366-660F04C282AE}">
      <dsp:nvSpPr>
        <dsp:cNvPr id="0" name=""/>
        <dsp:cNvSpPr/>
      </dsp:nvSpPr>
      <dsp:spPr>
        <a:xfrm>
          <a:off x="2205" y="1581626"/>
          <a:ext cx="3407568" cy="1363027"/>
        </a:xfrm>
        <a:prstGeom prst="chevron">
          <a:avLst/>
        </a:prstGeom>
        <a:solidFill>
          <a:schemeClr val="accent3">
            <a:hueOff val="-2790486"/>
            <a:satOff val="-15286"/>
            <a:lumOff val="470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b="1" kern="1200" dirty="0" smtClean="0"/>
            <a:t>Calcification   </a:t>
          </a:r>
          <a:endParaRPr lang="en-IN" sz="2300" b="1" kern="1200" dirty="0"/>
        </a:p>
      </dsp:txBody>
      <dsp:txXfrm>
        <a:off x="2205" y="1581626"/>
        <a:ext cx="3407568" cy="1363027"/>
      </dsp:txXfrm>
    </dsp:sp>
    <dsp:sp modelId="{4829FB7B-05A1-412D-9B79-3638862FD724}">
      <dsp:nvSpPr>
        <dsp:cNvPr id="0" name=""/>
        <dsp:cNvSpPr/>
      </dsp:nvSpPr>
      <dsp:spPr>
        <a:xfrm>
          <a:off x="2966790" y="1697483"/>
          <a:ext cx="2828282" cy="1131312"/>
        </a:xfrm>
        <a:prstGeom prst="chevron">
          <a:avLst/>
        </a:prstGeom>
        <a:solidFill>
          <a:schemeClr val="accent3">
            <a:tint val="40000"/>
            <a:alpha val="90000"/>
            <a:hueOff val="-1993057"/>
            <a:satOff val="-82"/>
            <a:lumOff val="29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-1993057"/>
              <a:satOff val="-82"/>
              <a:lumOff val="2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dirty="0" smtClean="0"/>
            <a:t>occur as soon as  4-8 hrs.</a:t>
          </a:r>
          <a:endParaRPr lang="en-IN" sz="2100" b="1" kern="1200" dirty="0"/>
        </a:p>
      </dsp:txBody>
      <dsp:txXfrm>
        <a:off x="2966790" y="1697483"/>
        <a:ext cx="2828282" cy="1131312"/>
      </dsp:txXfrm>
    </dsp:sp>
    <dsp:sp modelId="{55DD5CFC-9A84-475E-98A1-376507D29A3C}">
      <dsp:nvSpPr>
        <dsp:cNvPr id="0" name=""/>
        <dsp:cNvSpPr/>
      </dsp:nvSpPr>
      <dsp:spPr>
        <a:xfrm>
          <a:off x="2205" y="3135477"/>
          <a:ext cx="3407568" cy="1363027"/>
        </a:xfrm>
        <a:prstGeom prst="chevron">
          <a:avLst/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b="1" kern="1200" dirty="0" smtClean="0"/>
            <a:t>Mineralization:</a:t>
          </a:r>
          <a:endParaRPr lang="en-IN" sz="2300" b="1" kern="1200" dirty="0"/>
        </a:p>
      </dsp:txBody>
      <dsp:txXfrm>
        <a:off x="2205" y="3135477"/>
        <a:ext cx="3407568" cy="1363027"/>
      </dsp:txXfrm>
    </dsp:sp>
    <dsp:sp modelId="{E64D83DF-5EBA-4D19-B96E-C699773C54C9}">
      <dsp:nvSpPr>
        <dsp:cNvPr id="0" name=""/>
        <dsp:cNvSpPr/>
      </dsp:nvSpPr>
      <dsp:spPr>
        <a:xfrm>
          <a:off x="2966790" y="3251334"/>
          <a:ext cx="2828282" cy="1131312"/>
        </a:xfrm>
        <a:prstGeom prst="chevron">
          <a:avLst/>
        </a:prstGeom>
        <a:solidFill>
          <a:schemeClr val="accent3">
            <a:tint val="40000"/>
            <a:alpha val="90000"/>
            <a:hueOff val="-3986115"/>
            <a:satOff val="-165"/>
            <a:lumOff val="58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-3986115"/>
              <a:satOff val="-165"/>
              <a:lumOff val="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dirty="0" smtClean="0"/>
            <a:t>50% in 2 days and </a:t>
          </a:r>
          <a:endParaRPr lang="en-IN" sz="2100" b="1" kern="1200" dirty="0"/>
        </a:p>
      </dsp:txBody>
      <dsp:txXfrm>
        <a:off x="2966790" y="3251334"/>
        <a:ext cx="2828282" cy="1131312"/>
      </dsp:txXfrm>
    </dsp:sp>
    <dsp:sp modelId="{FF9E3C91-4478-49ED-BE8A-482ADB301096}">
      <dsp:nvSpPr>
        <dsp:cNvPr id="0" name=""/>
        <dsp:cNvSpPr/>
      </dsp:nvSpPr>
      <dsp:spPr>
        <a:xfrm>
          <a:off x="5399112" y="3251334"/>
          <a:ext cx="2828282" cy="1131312"/>
        </a:xfrm>
        <a:prstGeom prst="chevron">
          <a:avLst/>
        </a:prstGeom>
        <a:solidFill>
          <a:schemeClr val="accent3">
            <a:tint val="40000"/>
            <a:alpha val="90000"/>
            <a:hueOff val="-5979172"/>
            <a:satOff val="-247"/>
            <a:lumOff val="87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-5979172"/>
              <a:satOff val="-247"/>
              <a:lumOff val="8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dirty="0" smtClean="0"/>
            <a:t>60% to 90% in 12 days</a:t>
          </a:r>
          <a:endParaRPr lang="en-IN" sz="2100" b="1" kern="1200" dirty="0"/>
        </a:p>
      </dsp:txBody>
      <dsp:txXfrm>
        <a:off x="5399112" y="3251334"/>
        <a:ext cx="2828282" cy="11313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2491A7-1C3B-443C-BD87-47FE63A849BF}">
      <dsp:nvSpPr>
        <dsp:cNvPr id="0" name=""/>
        <dsp:cNvSpPr/>
      </dsp:nvSpPr>
      <dsp:spPr>
        <a:xfrm>
          <a:off x="0" y="0"/>
          <a:ext cx="8229600" cy="20368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92155-8E06-44A6-9E93-D82EFBB448AF}">
      <dsp:nvSpPr>
        <dsp:cNvPr id="0" name=""/>
        <dsp:cNvSpPr/>
      </dsp:nvSpPr>
      <dsp:spPr>
        <a:xfrm>
          <a:off x="246887" y="271576"/>
          <a:ext cx="2417445" cy="1493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DBEC25-8BC2-4943-ACF7-9C9A9A9BD00A}">
      <dsp:nvSpPr>
        <dsp:cNvPr id="0" name=""/>
        <dsp:cNvSpPr/>
      </dsp:nvSpPr>
      <dsp:spPr>
        <a:xfrm rot="10800000">
          <a:off x="246887" y="2036825"/>
          <a:ext cx="2417445" cy="248945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b="1" kern="1200" dirty="0" smtClean="0"/>
            <a:t>SLIGHT</a:t>
          </a:r>
          <a:endParaRPr lang="en-IN" sz="2500" b="1" kern="1200" dirty="0"/>
        </a:p>
      </dsp:txBody>
      <dsp:txXfrm rot="10800000">
        <a:off x="246887" y="2036825"/>
        <a:ext cx="2417445" cy="2489454"/>
      </dsp:txXfrm>
    </dsp:sp>
    <dsp:sp modelId="{433A5AA8-F904-4806-A881-AB61543AB21E}">
      <dsp:nvSpPr>
        <dsp:cNvPr id="0" name=""/>
        <dsp:cNvSpPr/>
      </dsp:nvSpPr>
      <dsp:spPr>
        <a:xfrm>
          <a:off x="2906077" y="271576"/>
          <a:ext cx="2417445" cy="1493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6E5063-7522-459E-BD6F-B05E2415EE6F}">
      <dsp:nvSpPr>
        <dsp:cNvPr id="0" name=""/>
        <dsp:cNvSpPr/>
      </dsp:nvSpPr>
      <dsp:spPr>
        <a:xfrm rot="10800000">
          <a:off x="2906077" y="2036825"/>
          <a:ext cx="2417445" cy="248945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b="1" kern="1200" dirty="0" smtClean="0"/>
            <a:t>MODERATE</a:t>
          </a:r>
          <a:endParaRPr lang="en-IN" sz="2500" b="1" kern="1200" dirty="0"/>
        </a:p>
      </dsp:txBody>
      <dsp:txXfrm rot="10800000">
        <a:off x="2906077" y="2036825"/>
        <a:ext cx="2417445" cy="2489454"/>
      </dsp:txXfrm>
    </dsp:sp>
    <dsp:sp modelId="{FDB387E7-913C-43C1-9E38-72D5F4135F1D}">
      <dsp:nvSpPr>
        <dsp:cNvPr id="0" name=""/>
        <dsp:cNvSpPr/>
      </dsp:nvSpPr>
      <dsp:spPr>
        <a:xfrm>
          <a:off x="5565267" y="271576"/>
          <a:ext cx="2417445" cy="1493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1468C6-FEF1-49A2-98F3-8B86E99CCD60}">
      <dsp:nvSpPr>
        <dsp:cNvPr id="0" name=""/>
        <dsp:cNvSpPr/>
      </dsp:nvSpPr>
      <dsp:spPr>
        <a:xfrm rot="10800000">
          <a:off x="5565267" y="2036825"/>
          <a:ext cx="2417445" cy="248945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b="1" kern="1200" dirty="0" smtClean="0"/>
            <a:t>HEAVY</a:t>
          </a:r>
          <a:endParaRPr lang="en-IN" sz="2500" b="1" kern="1200" dirty="0"/>
        </a:p>
      </dsp:txBody>
      <dsp:txXfrm rot="10800000">
        <a:off x="5565267" y="2036825"/>
        <a:ext cx="2417445" cy="2489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11FDF-5C16-4811-9873-7C2A07C55A11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80E58-57B3-4A94-B749-7B45FB3265A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80E58-57B3-4A94-B749-7B45FB3265A4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80E58-57B3-4A94-B749-7B45FB3265A4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Forte" panose="03060902040502070203" pitchFamily="66" charset="0"/>
              </a:rPr>
              <a:t>RUNGTA COLLEGE OF DENTAL SCIENCES AND RESEARCH,BHILAI</a:t>
            </a:r>
            <a:endParaRPr lang="en-US" sz="3200" u="sng" dirty="0">
              <a:solidFill>
                <a:schemeClr val="tx2"/>
              </a:solidFill>
              <a:latin typeface="Forte" panose="0306090204050207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2819400"/>
            <a:ext cx="6560234" cy="1752600"/>
          </a:xfrm>
        </p:spPr>
        <p:txBody>
          <a:bodyPr/>
          <a:lstStyle/>
          <a:p>
            <a:pPr algn="ctr"/>
            <a:r>
              <a:rPr lang="en-IN" sz="3600" b="1" u="sng" dirty="0" smtClean="0"/>
              <a:t>DENTAL</a:t>
            </a:r>
            <a:r>
              <a:rPr lang="en-IN" sz="3600" b="1" dirty="0" smtClean="0"/>
              <a:t> </a:t>
            </a:r>
            <a:r>
              <a:rPr lang="en-IN" sz="3600" b="1" u="sng" dirty="0" smtClean="0"/>
              <a:t>CALCULUS</a:t>
            </a:r>
          </a:p>
          <a:p>
            <a:endParaRPr lang="en-IN" dirty="0"/>
          </a:p>
        </p:txBody>
      </p:sp>
      <p:pic>
        <p:nvPicPr>
          <p:cNvPr id="4" name="Picture 8" descr="C:\Users\dr.parul agrawal\Desktop\calculus\periodntiti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0504"/>
            <a:ext cx="5104018" cy="252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rungta logo">
            <a:extLst>
              <a:ext uri="{FF2B5EF4-FFF2-40B4-BE49-F238E27FC236}">
                <a16:creationId xmlns:a16="http://schemas.microsoft.com/office/drawing/2014/main" xmlns="" id="{56151898-4EE9-EF39-FD6C-881639E96B4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285860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57884" y="5086191"/>
            <a:ext cx="3071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PushpendraYadav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Sr. lecturer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Dept of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Periodontology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u="sng" dirty="0"/>
              <a:t>The two most common </a:t>
            </a:r>
            <a:r>
              <a:rPr lang="en-IN" sz="2800" b="1" u="sng" dirty="0" smtClean="0"/>
              <a:t>locations: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the </a:t>
            </a:r>
            <a:r>
              <a:rPr lang="en-IN" sz="2800" b="1" dirty="0" err="1"/>
              <a:t>buccal</a:t>
            </a:r>
            <a:r>
              <a:rPr lang="en-IN" sz="2800" b="1" dirty="0"/>
              <a:t> surfaces of the maxillary molars </a:t>
            </a:r>
            <a:r>
              <a:rPr lang="en-IN" sz="2800" b="1" dirty="0" smtClean="0"/>
              <a:t>and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/>
              <a:t>the </a:t>
            </a:r>
            <a:r>
              <a:rPr lang="en-IN" sz="2800" b="1" dirty="0"/>
              <a:t>lingual surfaces of the </a:t>
            </a:r>
            <a:r>
              <a:rPr lang="en-IN" sz="2800" b="1" dirty="0" err="1"/>
              <a:t>mandibular</a:t>
            </a:r>
            <a:r>
              <a:rPr lang="en-IN" sz="2800" b="1" dirty="0"/>
              <a:t> anterior teeth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3314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314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Saliva from the parotid gland flows over the facial surfaces of upper molars through </a:t>
            </a:r>
            <a:r>
              <a:rPr lang="en-IN" sz="2800" dirty="0" err="1"/>
              <a:t>Stensen’s</a:t>
            </a:r>
            <a:r>
              <a:rPr lang="en-IN" sz="2800" dirty="0"/>
              <a:t> duct, whereas the orifices of Wharton’s duct and </a:t>
            </a:r>
            <a:r>
              <a:rPr lang="en-IN" sz="2800" dirty="0" err="1"/>
              <a:t>Bartholin’s</a:t>
            </a:r>
            <a:r>
              <a:rPr lang="en-IN" sz="2800" dirty="0"/>
              <a:t> duct empty onto the lingual surfaces of the lower incisors from the </a:t>
            </a:r>
            <a:r>
              <a:rPr lang="en-IN" sz="2800" dirty="0" err="1"/>
              <a:t>submaxillary</a:t>
            </a:r>
            <a:r>
              <a:rPr lang="en-IN" sz="2800" dirty="0"/>
              <a:t> and sublingual glands, </a:t>
            </a:r>
            <a:r>
              <a:rPr lang="en-IN" sz="2800" dirty="0" smtClean="0"/>
              <a:t>respectively.</a:t>
            </a:r>
            <a:endParaRPr lang="en-IN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 smtClean="0">
                <a:solidFill>
                  <a:srgbClr val="FFC000"/>
                </a:solidFill>
              </a:rPr>
              <a:t/>
            </a:r>
            <a:br>
              <a:rPr lang="en-IN" sz="3200" b="1" dirty="0" smtClean="0">
                <a:solidFill>
                  <a:srgbClr val="FFC000"/>
                </a:solidFill>
              </a:rPr>
            </a:br>
            <a:r>
              <a:rPr lang="en-IN" sz="3200" b="1" dirty="0" smtClean="0">
                <a:solidFill>
                  <a:srgbClr val="FFC000"/>
                </a:solidFill>
              </a:rPr>
              <a:t/>
            </a:r>
            <a:br>
              <a:rPr lang="en-IN" sz="3200" b="1" dirty="0" smtClean="0">
                <a:solidFill>
                  <a:srgbClr val="FFC000"/>
                </a:solidFill>
              </a:rPr>
            </a:br>
            <a:r>
              <a:rPr lang="en-IN" sz="3200" b="1" dirty="0" smtClean="0">
                <a:solidFill>
                  <a:srgbClr val="FFC000"/>
                </a:solidFill>
              </a:rPr>
              <a:t/>
            </a:r>
            <a:br>
              <a:rPr lang="en-IN" sz="3200" b="1" dirty="0" smtClean="0">
                <a:solidFill>
                  <a:srgbClr val="FFC000"/>
                </a:solidFill>
              </a:rPr>
            </a:br>
            <a:r>
              <a:rPr lang="en-IN" sz="3200" b="1" dirty="0" smtClean="0">
                <a:solidFill>
                  <a:srgbClr val="FFC000"/>
                </a:solidFill>
              </a:rPr>
              <a:t>SUBGINGIVAL CALCULUS</a:t>
            </a:r>
            <a:br>
              <a:rPr lang="en-IN" sz="3200" b="1" dirty="0" smtClean="0">
                <a:solidFill>
                  <a:srgbClr val="FFC000"/>
                </a:solidFill>
              </a:rPr>
            </a:br>
            <a:r>
              <a:rPr lang="en-IN" sz="3200" b="1" dirty="0" smtClean="0">
                <a:solidFill>
                  <a:srgbClr val="FFC000"/>
                </a:solidFill>
              </a:rPr>
              <a:t/>
            </a:r>
            <a:br>
              <a:rPr lang="en-IN" sz="3200" b="1" dirty="0" smtClean="0">
                <a:solidFill>
                  <a:srgbClr val="FFC000"/>
                </a:solidFill>
              </a:rPr>
            </a:br>
            <a:r>
              <a:rPr lang="en-IN" sz="3200" b="1" dirty="0" smtClean="0">
                <a:solidFill>
                  <a:srgbClr val="FFC000"/>
                </a:solidFill>
              </a:rPr>
              <a:t/>
            </a:r>
            <a:br>
              <a:rPr lang="en-IN" sz="3200" b="1" dirty="0" smtClean="0">
                <a:solidFill>
                  <a:srgbClr val="FFC000"/>
                </a:solidFill>
              </a:rPr>
            </a:br>
            <a:r>
              <a:rPr lang="en-IN" sz="3200" b="1" dirty="0" smtClean="0">
                <a:solidFill>
                  <a:srgbClr val="FFC000"/>
                </a:solidFill>
              </a:rPr>
              <a:t> SUBGINGIVAL CALCULUS </a:t>
            </a:r>
            <a:endParaRPr lang="en-IN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00B0F0"/>
                </a:solidFill>
              </a:rPr>
              <a:t>Location</a:t>
            </a:r>
            <a:r>
              <a:rPr lang="en-IN" sz="2400" dirty="0" smtClean="0"/>
              <a:t>:  </a:t>
            </a:r>
            <a:r>
              <a:rPr lang="en-IN" sz="2600" dirty="0"/>
              <a:t>below the crest of the marginal </a:t>
            </a:r>
            <a:r>
              <a:rPr lang="en-IN" sz="2600" dirty="0" err="1"/>
              <a:t>gingiva</a:t>
            </a:r>
            <a:r>
              <a:rPr lang="en-IN" sz="2600" dirty="0"/>
              <a:t> and therefore is not visible on routine clinical examination. </a:t>
            </a:r>
            <a:endParaRPr lang="en-IN" sz="2600" dirty="0" smtClean="0"/>
          </a:p>
          <a:p>
            <a:pPr algn="just">
              <a:lnSpc>
                <a:spcPct val="150000"/>
              </a:lnSpc>
            </a:pPr>
            <a:r>
              <a:rPr lang="en-IN" sz="2600" dirty="0" smtClean="0"/>
              <a:t>evaluated </a:t>
            </a:r>
            <a:r>
              <a:rPr lang="en-IN" sz="2600" dirty="0"/>
              <a:t>by careful tactile perception with a </a:t>
            </a:r>
            <a:r>
              <a:rPr lang="en-IN" sz="2600" dirty="0" smtClean="0"/>
              <a:t>an explorer.</a:t>
            </a:r>
          </a:p>
          <a:p>
            <a:pPr algn="just">
              <a:lnSpc>
                <a:spcPct val="150000"/>
              </a:lnSpc>
            </a:pPr>
            <a:r>
              <a:rPr lang="en-IN" sz="2600" dirty="0" smtClean="0"/>
              <a:t>hard and dense and frequently appears dark brown or greenish black while being firmly attached to the tooth surface</a:t>
            </a:r>
            <a:endParaRPr lang="en-IN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When the gingival tissues recede, </a:t>
            </a:r>
            <a:r>
              <a:rPr lang="en-IN" sz="2800" b="1" dirty="0" err="1"/>
              <a:t>subgingival</a:t>
            </a:r>
            <a:r>
              <a:rPr lang="en-IN" sz="2800" b="1" dirty="0"/>
              <a:t> calculus becomes exposed and is therefore </a:t>
            </a:r>
            <a:r>
              <a:rPr lang="en-IN" sz="2800" b="1" dirty="0" smtClean="0"/>
              <a:t>reclassified </a:t>
            </a:r>
            <a:r>
              <a:rPr lang="en-IN" sz="2800" b="1" dirty="0"/>
              <a:t>as </a:t>
            </a:r>
            <a:r>
              <a:rPr lang="en-IN" sz="2800" b="1" dirty="0" err="1"/>
              <a:t>supragingival</a:t>
            </a:r>
            <a:r>
              <a:rPr lang="en-IN" sz="2800" b="1" dirty="0"/>
              <a:t> </a:t>
            </a:r>
            <a:r>
              <a:rPr lang="en-IN" sz="2800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/>
              <a:t>Thus</a:t>
            </a:r>
            <a:r>
              <a:rPr lang="en-IN" sz="2800" b="1" dirty="0"/>
              <a:t>, </a:t>
            </a:r>
            <a:r>
              <a:rPr lang="en-IN" sz="2800" b="1" dirty="0" err="1"/>
              <a:t>supragingival</a:t>
            </a:r>
            <a:r>
              <a:rPr lang="en-IN" sz="2800" b="1" dirty="0"/>
              <a:t> calculus can be composed of both </a:t>
            </a:r>
            <a:r>
              <a:rPr lang="en-IN" sz="2800" b="1" dirty="0" err="1"/>
              <a:t>supragingival</a:t>
            </a:r>
            <a:r>
              <a:rPr lang="en-IN" sz="2800" b="1" dirty="0"/>
              <a:t> calculus and previous </a:t>
            </a:r>
            <a:r>
              <a:rPr lang="en-IN" sz="2800" b="1" dirty="0" err="1"/>
              <a:t>subgingival</a:t>
            </a:r>
            <a:r>
              <a:rPr lang="en-IN" sz="2800" b="1" dirty="0"/>
              <a:t> calculus.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Both </a:t>
            </a:r>
            <a:r>
              <a:rPr lang="en-IN" sz="2800" b="1" dirty="0" err="1"/>
              <a:t>supragingival</a:t>
            </a:r>
            <a:r>
              <a:rPr lang="en-IN" sz="2800" b="1" dirty="0"/>
              <a:t> calculus and </a:t>
            </a:r>
            <a:r>
              <a:rPr lang="en-IN" sz="2800" b="1" dirty="0" err="1"/>
              <a:t>subgingival</a:t>
            </a:r>
            <a:r>
              <a:rPr lang="en-IN" sz="2800" b="1" dirty="0"/>
              <a:t> calculus may be seen on radiographs </a:t>
            </a:r>
            <a:r>
              <a:rPr lang="en-IN" sz="2800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/>
              <a:t>Highly </a:t>
            </a:r>
            <a:r>
              <a:rPr lang="en-IN" sz="2800" b="1" dirty="0"/>
              <a:t>calcified </a:t>
            </a:r>
            <a:r>
              <a:rPr lang="en-IN" sz="2800" b="1" dirty="0" err="1"/>
              <a:t>interproximal</a:t>
            </a:r>
            <a:r>
              <a:rPr lang="en-IN" sz="2800" b="1" dirty="0"/>
              <a:t> calculus deposits are readily detectable as </a:t>
            </a:r>
            <a:r>
              <a:rPr lang="en-IN" sz="2800" b="1" dirty="0" err="1"/>
              <a:t>radiopaque</a:t>
            </a:r>
            <a:r>
              <a:rPr lang="en-IN" sz="2800" b="1" dirty="0"/>
              <a:t> projections that protrude into the </a:t>
            </a:r>
            <a:r>
              <a:rPr lang="en-IN" sz="2800" b="1" dirty="0" err="1"/>
              <a:t>interdental</a:t>
            </a:r>
            <a:r>
              <a:rPr lang="en-IN" sz="2800" b="1" dirty="0"/>
              <a:t> space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313" y="1471613"/>
            <a:ext cx="26193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Group 32"/>
          <p:cNvGraphicFramePr>
            <a:graphicFrameLocks/>
          </p:cNvGraphicFramePr>
          <p:nvPr/>
        </p:nvGraphicFramePr>
        <p:xfrm>
          <a:off x="467544" y="213782"/>
          <a:ext cx="8352928" cy="6324362"/>
        </p:xfrm>
        <a:graphic>
          <a:graphicData uri="http://schemas.openxmlformats.org/drawingml/2006/table">
            <a:tbl>
              <a:tblPr/>
              <a:tblGrid>
                <a:gridCol w="3948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4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8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SimHei" pitchFamily="49" charset="-122"/>
                          <a:cs typeface="Times New Roman" pitchFamily="18" charset="0"/>
                        </a:rPr>
                        <a:t>SUPRAGINGIVAL CALCULUS </a:t>
                      </a:r>
                      <a:endParaRPr kumimoji="0" lang="en-US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SimHei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SimHei" pitchFamily="49" charset="-122"/>
                          <a:cs typeface="Times New Roman" pitchFamily="18" charset="0"/>
                        </a:rPr>
                        <a:t>SUBGINGIVAL CALCULUS </a:t>
                      </a:r>
                      <a:endParaRPr kumimoji="0" lang="en-US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SimHei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7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06375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It is located coronal to gingival  margin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"/>
                        <a:tabLst>
                          <a:tab pos="206375" algn="l"/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Located below the crest of marginal gingiva.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8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06375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 It is visible in the oral cavity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"/>
                        <a:tabLst>
                          <a:tab pos="206375" algn="l"/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Not visible on routine clinical examination. May be found by tactile exploration, radiographs, jet air blowing 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9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06375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Color - White or whitish yellow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"/>
                        <a:tabLst>
                          <a:tab pos="206375" algn="l"/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Dark brown or greenish black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06375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Consistency - hard clay like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"/>
                        <a:tabLst>
                          <a:tab pos="206375" algn="l"/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Hard or flint like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7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06375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5.Easily detached from tooth surface.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"/>
                        <a:tabLst>
                          <a:tab pos="206375" algn="l"/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Dense and is firmly attached to tooth surface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06375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6.Also called salivary calculus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"/>
                        <a:tabLst>
                          <a:tab pos="206375" algn="l"/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Serumal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calculus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7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06375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7.Main mineral source - saliva.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06375" algn="l"/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Main mineral source – Gingival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crevicular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fluid.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C000"/>
                </a:solidFill>
              </a:rPr>
              <a:t>COMPOSITION</a:t>
            </a:r>
            <a:endParaRPr lang="en-IN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b="1" dirty="0" smtClean="0"/>
              <a:t> </a:t>
            </a:r>
            <a:r>
              <a:rPr lang="en-IN" sz="2800" b="1" dirty="0" smtClean="0"/>
              <a:t>Inorganic: 70-90% of dry weight</a:t>
            </a:r>
            <a:r>
              <a:rPr lang="en-IN" b="1" dirty="0" smtClean="0"/>
              <a:t>		</a:t>
            </a:r>
          </a:p>
          <a:p>
            <a:pPr lvl="1" algn="just"/>
            <a:r>
              <a:rPr lang="en-IN" b="1" dirty="0" smtClean="0"/>
              <a:t>Calcium                                 39%	</a:t>
            </a:r>
          </a:p>
          <a:p>
            <a:pPr lvl="1" algn="just"/>
            <a:r>
              <a:rPr lang="en-IN" b="1" dirty="0" smtClean="0"/>
              <a:t>Phosphorus	                        19% 		</a:t>
            </a:r>
          </a:p>
          <a:p>
            <a:pPr lvl="1" algn="just"/>
            <a:r>
              <a:rPr lang="en-IN" b="1" dirty="0" smtClean="0"/>
              <a:t>Carbon dioxide                     1.9%</a:t>
            </a:r>
          </a:p>
          <a:p>
            <a:pPr lvl="1" algn="just"/>
            <a:r>
              <a:rPr lang="en-IN" b="1" dirty="0" smtClean="0"/>
              <a:t>Magnesium		             0.8%</a:t>
            </a:r>
          </a:p>
          <a:p>
            <a:pPr lvl="1" algn="just"/>
            <a:r>
              <a:rPr lang="en-IN" b="1" dirty="0" smtClean="0"/>
              <a:t>Fluoride			  0.003 –.04%</a:t>
            </a:r>
          </a:p>
          <a:p>
            <a:pPr algn="just"/>
            <a:endParaRPr lang="en-IN" b="1" dirty="0" smtClean="0"/>
          </a:p>
          <a:p>
            <a:pPr lvl="1" algn="just"/>
            <a:r>
              <a:rPr lang="en-IN" b="1" dirty="0" smtClean="0"/>
              <a:t>Traces of .....Sodium, Zinc, Strontium, Copper, Bromine, Manganese, Fluorine,  Aluminium, Silicon, Tungsten, Gold, Iron.</a:t>
            </a:r>
            <a:endParaRPr lang="en-IN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FFC000"/>
                </a:solidFill>
              </a:rPr>
              <a:t>At least two thirds of the inorganic component is crystalline in structure....</a:t>
            </a:r>
            <a:endParaRPr lang="en-IN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C000"/>
                </a:solidFill>
              </a:rPr>
              <a:t>Organic components</a:t>
            </a:r>
            <a:endParaRPr lang="en-IN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smtClean="0"/>
              <a:t>mixture of protein–polysaccharide complexes, desquamated epithelial cells, leukocytes, and various types of micro–organisms.</a:t>
            </a:r>
            <a:endParaRPr lang="en-IN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81801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</a:t>
            </a:r>
            <a:endParaRPr lang="en-IN" sz="36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229600" cy="5215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40043">
                <a:tc>
                  <a:txBody>
                    <a:bodyPr/>
                    <a:lstStyle/>
                    <a:p>
                      <a:r>
                        <a:rPr lang="en-US" dirty="0" smtClean="0"/>
                        <a:t>CORE AREAS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IN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INTRODUCTION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Affective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Desire to know</a:t>
                      </a:r>
                      <a:endParaRPr lang="en-IN" sz="1600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DEFINITION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CLASSIFICATION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COMPOSITION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FORMATION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THEORIES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Must to know</a:t>
                      </a:r>
                      <a:endParaRPr lang="en-IN" sz="1600" dirty="0"/>
                    </a:p>
                  </a:txBody>
                  <a:tcPr/>
                </a:tc>
              </a:tr>
              <a:tr h="4483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ETIOLOGIC SIGNIFICANCE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797849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MATERIA ALBA, FOOD DEBRIS, AND DENTAL STAINS</a:t>
                      </a:r>
                      <a:endParaRPr lang="en-IN" sz="16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448324">
                <a:tc>
                  <a:txBody>
                    <a:bodyPr/>
                    <a:lstStyle/>
                    <a:p>
                      <a:r>
                        <a:rPr lang="en-IN" sz="1600" b="0" dirty="0" smtClean="0">
                          <a:latin typeface="+mj-lt"/>
                        </a:rPr>
                        <a:t>Other predisposing factors</a:t>
                      </a:r>
                      <a:endParaRPr lang="en-IN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FOOD IMPACTION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MATERIALS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Must to know</a:t>
                      </a:r>
                      <a:endParaRPr lang="en-IN" sz="1600" dirty="0"/>
                    </a:p>
                  </a:txBody>
                  <a:tcPr/>
                </a:tc>
              </a:tr>
              <a:tr h="4483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PARAFUNCTIONAL</a:t>
                      </a:r>
                      <a:r>
                        <a:rPr lang="en-US" sz="1600" baseline="0" dirty="0" smtClean="0"/>
                        <a:t> HABIT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Must to know</a:t>
                      </a:r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err="1" smtClean="0">
                <a:solidFill>
                  <a:srgbClr val="FFC000"/>
                </a:solidFill>
              </a:rPr>
              <a:t>Subgingival</a:t>
            </a:r>
            <a:r>
              <a:rPr lang="en-IN" sz="3200" dirty="0" smtClean="0">
                <a:solidFill>
                  <a:srgbClr val="FFC000"/>
                </a:solidFill>
              </a:rPr>
              <a:t>/</a:t>
            </a:r>
            <a:r>
              <a:rPr lang="en-IN" sz="3200" dirty="0" err="1" smtClean="0">
                <a:solidFill>
                  <a:srgbClr val="FFC000"/>
                </a:solidFill>
              </a:rPr>
              <a:t>supragingival</a:t>
            </a:r>
            <a:r>
              <a:rPr lang="en-IN" sz="3200" dirty="0" smtClean="0">
                <a:solidFill>
                  <a:srgbClr val="FFC000"/>
                </a:solidFill>
              </a:rPr>
              <a:t> components:</a:t>
            </a:r>
            <a:endParaRPr lang="en-IN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smtClean="0"/>
              <a:t>Higher calcium :phosphate ratio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/>
              <a:t>Sodium content increases with the depth of periodontal pockets.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/>
              <a:t>Salivary proteins not found </a:t>
            </a:r>
            <a:r>
              <a:rPr lang="en-IN" sz="2800" b="1" dirty="0" err="1" smtClean="0"/>
              <a:t>subgingivally</a:t>
            </a:r>
            <a:endParaRPr lang="en-IN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609600" y="17986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ATTACHMENT TO THE TOOTH SURFACE…..4 models</a:t>
            </a:r>
            <a:endParaRPr lang="en-IN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C000"/>
                </a:solidFill>
              </a:rPr>
              <a:t>FORMATION</a:t>
            </a:r>
            <a:endParaRPr lang="en-IN" sz="36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IN" sz="2400" b="1" dirty="0" smtClean="0">
                <a:solidFill>
                  <a:srgbClr val="FFC000"/>
                </a:solidFill>
              </a:rPr>
              <a:t>The initiation of calcification and the rate of calculus accumulation vary from person to person for different teeth and at different times of same person.......</a:t>
            </a:r>
            <a:endParaRPr lang="en-IN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The average daily increment in calculus formers is from 0.10% to 0.15% of dry weight.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 Calculus formation continues until it reaches a maximum, after which it may be reduced in amount.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The time required to reach the maximal level has been reported as 10 weeks and 6 months.</a:t>
            </a:r>
            <a:endParaRPr lang="en-IN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The decline from maximal calculus accumulation, referred to as </a:t>
            </a:r>
            <a:r>
              <a:rPr lang="en-IN" sz="2800" b="1" dirty="0" smtClean="0">
                <a:solidFill>
                  <a:srgbClr val="FFFF00"/>
                </a:solidFill>
              </a:rPr>
              <a:t>reversal phenomenon</a:t>
            </a:r>
            <a:r>
              <a:rPr lang="en-IN" sz="2800" dirty="0" smtClean="0"/>
              <a:t>, may be explained by the vulnerability of bulky calculus to mechanical wear from food and from the cheeks, lips, and tongue.</a:t>
            </a:r>
            <a:endParaRPr lang="en-IN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6237"/>
            <a:ext cx="8401080" cy="4526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800" dirty="0" smtClean="0"/>
              <a:t>Calculus can also occur readily in germ free animals. </a:t>
            </a:r>
            <a:r>
              <a:rPr lang="en-IN" sz="2800" dirty="0" err="1" smtClean="0"/>
              <a:t>Calculocementum</a:t>
            </a:r>
            <a:r>
              <a:rPr lang="en-IN" sz="2800" dirty="0" smtClean="0"/>
              <a:t> is the calculus embedded deeply in the </a:t>
            </a:r>
            <a:r>
              <a:rPr lang="en-IN" sz="2800" dirty="0" err="1" smtClean="0"/>
              <a:t>cementum</a:t>
            </a:r>
            <a:r>
              <a:rPr lang="en-IN" sz="2800" dirty="0" smtClean="0"/>
              <a:t> and which appears morphologically similar to </a:t>
            </a:r>
            <a:r>
              <a:rPr lang="en-IN" sz="2800" dirty="0" err="1" smtClean="0"/>
              <a:t>cementum</a:t>
            </a:r>
            <a:r>
              <a:rPr lang="en-IN" sz="2800" dirty="0" smtClean="0"/>
              <a:t>.</a:t>
            </a:r>
          </a:p>
          <a:p>
            <a:pPr algn="just">
              <a:buNone/>
            </a:pPr>
            <a:endParaRPr lang="en-IN" sz="2800" dirty="0" smtClean="0"/>
          </a:p>
          <a:p>
            <a:pPr algn="just">
              <a:buNone/>
            </a:pPr>
            <a:r>
              <a:rPr lang="en-IN" sz="2800" dirty="0" smtClean="0"/>
              <a:t>Calculus is the most prominent plaque retentive</a:t>
            </a:r>
          </a:p>
          <a:p>
            <a:pPr algn="just">
              <a:buNone/>
            </a:pPr>
            <a:r>
              <a:rPr lang="en-IN" sz="2800" dirty="0" smtClean="0"/>
              <a:t>factor and is a secondary etiologic factor for</a:t>
            </a:r>
          </a:p>
          <a:p>
            <a:pPr algn="just">
              <a:buNone/>
            </a:pPr>
            <a:r>
              <a:rPr lang="en-IN" sz="2800" dirty="0" err="1" smtClean="0"/>
              <a:t>periodontitis</a:t>
            </a:r>
            <a:r>
              <a:rPr lang="en-IN" sz="2800" dirty="0" smtClean="0"/>
              <a:t>.</a:t>
            </a:r>
            <a:endParaRPr lang="en-IN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Newman MG, Takei HH, </a:t>
            </a:r>
            <a:r>
              <a:rPr lang="en-US" sz="2400" dirty="0" err="1" smtClean="0"/>
              <a:t>Klokkevold</a:t>
            </a:r>
            <a:r>
              <a:rPr lang="en-US" sz="2400" dirty="0" smtClean="0"/>
              <a:t> PR, Carranza FA. Carranza’s clinical </a:t>
            </a:r>
            <a:r>
              <a:rPr lang="en-US" sz="2400" dirty="0" err="1" smtClean="0"/>
              <a:t>periodontology</a:t>
            </a:r>
            <a:r>
              <a:rPr lang="en-US" sz="2400" dirty="0" smtClean="0"/>
              <a:t>, 10th ed. Saunders Elsevier; 2007.</a:t>
            </a:r>
          </a:p>
          <a:p>
            <a:r>
              <a:rPr lang="en-US" sz="2400" dirty="0" err="1" smtClean="0"/>
              <a:t>Lindhe</a:t>
            </a:r>
            <a:r>
              <a:rPr lang="en-US" sz="2400" dirty="0" smtClean="0"/>
              <a:t> J, Lang NP and </a:t>
            </a:r>
            <a:r>
              <a:rPr lang="en-US" sz="2400" dirty="0" err="1" smtClean="0"/>
              <a:t>Karring</a:t>
            </a:r>
            <a:r>
              <a:rPr lang="en-US" sz="2400" dirty="0" smtClean="0"/>
              <a:t> T. Clinical </a:t>
            </a:r>
            <a:r>
              <a:rPr lang="en-US" sz="2400" dirty="0" err="1" smtClean="0"/>
              <a:t>Periodontology</a:t>
            </a:r>
            <a:r>
              <a:rPr lang="en-US" sz="2400" dirty="0" smtClean="0"/>
              <a:t> and Implant Dentistry. 6th ed. Oxford (UK): Blackwell Publishing Ltd.; 2015.</a:t>
            </a:r>
          </a:p>
          <a:p>
            <a:r>
              <a:rPr lang="en-US" sz="2400" dirty="0" smtClean="0"/>
              <a:t>Newman MG, Takei HH, </a:t>
            </a:r>
            <a:r>
              <a:rPr lang="en-US" sz="2400" dirty="0" err="1" smtClean="0"/>
              <a:t>Klokkevold</a:t>
            </a:r>
            <a:r>
              <a:rPr lang="en-US" sz="2400" dirty="0" smtClean="0"/>
              <a:t> PR, Carranza FA. Carranza’s clinical </a:t>
            </a:r>
            <a:r>
              <a:rPr lang="en-US" sz="2400" dirty="0" err="1" smtClean="0"/>
              <a:t>periodontology</a:t>
            </a:r>
            <a:r>
              <a:rPr lang="en-US" sz="2400" dirty="0" smtClean="0"/>
              <a:t>, 13th ed. Saunders Elsevier; 2018.</a:t>
            </a:r>
          </a:p>
          <a:p>
            <a:pPr>
              <a:buNone/>
            </a:pPr>
            <a:endParaRPr lang="en-IN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643602"/>
          </a:xfrm>
        </p:spPr>
        <p:txBody>
          <a:bodyPr>
            <a:noAutofit/>
          </a:bodyPr>
          <a:lstStyle/>
          <a:p>
            <a:pPr algn="ctr" fontAlgn="t">
              <a:buNone/>
            </a:pPr>
            <a:endParaRPr lang="en-US" sz="2000" b="1" u="sng" dirty="0" smtClean="0">
              <a:solidFill>
                <a:srgbClr val="FFFF00"/>
              </a:solidFill>
            </a:endParaRPr>
          </a:p>
          <a:p>
            <a:pPr algn="ctr" fontAlgn="t">
              <a:buNone/>
            </a:pPr>
            <a:r>
              <a:rPr lang="en-US" sz="2000" b="1" u="sng" dirty="0" smtClean="0">
                <a:solidFill>
                  <a:srgbClr val="FFFF00"/>
                </a:solidFill>
              </a:rPr>
              <a:t>PART </a:t>
            </a:r>
            <a:r>
              <a:rPr lang="en-US" sz="2000" b="1" u="sng" dirty="0" smtClean="0">
                <a:solidFill>
                  <a:srgbClr val="FFFF00"/>
                </a:solidFill>
              </a:rPr>
              <a:t>I</a:t>
            </a:r>
          </a:p>
          <a:p>
            <a:pPr fontAlgn="t">
              <a:buNone/>
            </a:pPr>
            <a:endParaRPr lang="en-US" sz="2000" dirty="0" smtClean="0"/>
          </a:p>
          <a:p>
            <a:pPr fontAlgn="t">
              <a:buNone/>
            </a:pPr>
            <a:r>
              <a:rPr lang="en-US" sz="2000" dirty="0" smtClean="0"/>
              <a:t>INTRODUCTION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DEFINITION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CLASSIFICATION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COMPOSITION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FORMATION</a:t>
            </a:r>
          </a:p>
          <a:p>
            <a:pPr algn="ctr" fontAlgn="t">
              <a:buNone/>
            </a:pPr>
            <a:r>
              <a:rPr lang="en-US" sz="2000" b="1" u="sng" dirty="0" smtClean="0">
                <a:solidFill>
                  <a:srgbClr val="FFFF00"/>
                </a:solidFill>
              </a:rPr>
              <a:t>PART II</a:t>
            </a:r>
            <a:endParaRPr lang="en-IN" sz="2000" b="1" u="sng" dirty="0" smtClean="0">
              <a:solidFill>
                <a:srgbClr val="FFFF00"/>
              </a:solidFill>
            </a:endParaRPr>
          </a:p>
          <a:p>
            <a:pPr fontAlgn="t">
              <a:buNone/>
            </a:pPr>
            <a:r>
              <a:rPr lang="en-US" sz="2000" dirty="0" smtClean="0"/>
              <a:t>THEORIES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ETIOLOGIC SIGNIFICANCE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MATERIA ALBA, FOOD DEBRIS, AND DENTAL STAINS</a:t>
            </a:r>
            <a:endParaRPr lang="en-IN" sz="2000" dirty="0" smtClean="0"/>
          </a:p>
          <a:p>
            <a:pPr fontAlgn="t">
              <a:buNone/>
            </a:pPr>
            <a:r>
              <a:rPr lang="en-IN" sz="2000" dirty="0" smtClean="0"/>
              <a:t>OTHER PREDISPOSING FACTORS</a:t>
            </a:r>
          </a:p>
          <a:p>
            <a:pPr fontAlgn="t">
              <a:buNone/>
            </a:pPr>
            <a:r>
              <a:rPr lang="en-US" sz="2000" dirty="0" smtClean="0"/>
              <a:t>FOOD IMPACTION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MATERIALS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PARAFUNCTIONAL HABIT</a:t>
            </a:r>
          </a:p>
          <a:p>
            <a:pPr fontAlgn="t">
              <a:buNone/>
            </a:pPr>
            <a:r>
              <a:rPr lang="en-US" sz="2000" dirty="0" smtClean="0"/>
              <a:t>SUMMARY</a:t>
            </a:r>
          </a:p>
          <a:p>
            <a:pPr fontAlgn="t">
              <a:buNone/>
            </a:pPr>
            <a:r>
              <a:rPr lang="en-US" sz="2000" dirty="0" smtClean="0"/>
              <a:t>REFERENCE</a:t>
            </a:r>
            <a:endParaRPr lang="en-IN" sz="2000" dirty="0" smtClean="0"/>
          </a:p>
          <a:p>
            <a:pPr>
              <a:buNone/>
            </a:pPr>
            <a:endParaRPr lang="en-IN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 YOU</a:t>
            </a:r>
            <a:endParaRPr lang="en-IN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The primary cause of gingival inflammation is </a:t>
            </a:r>
            <a:r>
              <a:rPr lang="en-IN" sz="2800" b="1" dirty="0">
                <a:solidFill>
                  <a:srgbClr val="FFFF00"/>
                </a:solidFill>
              </a:rPr>
              <a:t>bacterial </a:t>
            </a:r>
            <a:r>
              <a:rPr lang="en-IN" sz="2800" b="1" dirty="0" smtClean="0">
                <a:solidFill>
                  <a:srgbClr val="FFFF00"/>
                </a:solidFill>
              </a:rPr>
              <a:t>plaque</a:t>
            </a:r>
            <a:r>
              <a:rPr lang="en-IN" sz="2800" b="1" dirty="0" smtClean="0"/>
              <a:t>.</a:t>
            </a:r>
            <a:endParaRPr lang="en-IN" sz="2800" b="1" dirty="0"/>
          </a:p>
        </p:txBody>
      </p:sp>
      <p:pic>
        <p:nvPicPr>
          <p:cNvPr id="4" name="Picture 3" descr="dental-pla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501008"/>
            <a:ext cx="4906750" cy="2642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b="1" dirty="0" smtClean="0"/>
              <a:t>other predisposing factors include </a:t>
            </a:r>
            <a:endParaRPr lang="en-IN" b="1" dirty="0" smtClean="0"/>
          </a:p>
          <a:p>
            <a:pPr lvl="1"/>
            <a:r>
              <a:rPr lang="en-IN" sz="2800" b="1" dirty="0" smtClean="0"/>
              <a:t>calculus, </a:t>
            </a:r>
          </a:p>
          <a:p>
            <a:pPr lvl="1"/>
            <a:r>
              <a:rPr lang="en-IN" sz="2800" b="1" dirty="0" smtClean="0"/>
              <a:t>malocclusion, </a:t>
            </a:r>
          </a:p>
          <a:p>
            <a:pPr lvl="1"/>
            <a:r>
              <a:rPr lang="en-IN" sz="2800" b="1" dirty="0" smtClean="0"/>
              <a:t>faulty restorations, </a:t>
            </a:r>
          </a:p>
          <a:p>
            <a:pPr lvl="1"/>
            <a:r>
              <a:rPr lang="en-IN" sz="2800" b="1" dirty="0" smtClean="0"/>
              <a:t>complications associated with orthodontic therapy, </a:t>
            </a:r>
          </a:p>
          <a:p>
            <a:pPr lvl="1"/>
            <a:r>
              <a:rPr lang="en-IN" sz="2800" b="1" dirty="0" smtClean="0"/>
              <a:t>self–inflicted injuries, </a:t>
            </a:r>
          </a:p>
          <a:p>
            <a:pPr lvl="1"/>
            <a:r>
              <a:rPr lang="en-IN" sz="2800" b="1" dirty="0" smtClean="0"/>
              <a:t>use of tobacco, and </a:t>
            </a:r>
          </a:p>
          <a:p>
            <a:pPr lvl="1"/>
            <a:r>
              <a:rPr lang="en-IN" sz="2800" b="1" dirty="0" smtClean="0"/>
              <a:t>radiation therapy.</a:t>
            </a:r>
            <a:endParaRPr lang="en-IN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DEFINITION</a:t>
            </a:r>
            <a:endParaRPr lang="en-IN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Calculus consists of mineralized bacterial plaque that forms on the surfaces of natural teeth and dental prostheses. </a:t>
            </a:r>
          </a:p>
        </p:txBody>
      </p:sp>
      <p:pic>
        <p:nvPicPr>
          <p:cNvPr id="4" name="Picture 3" descr="dental_pla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717032"/>
            <a:ext cx="4855378" cy="2395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4221088"/>
            <a:ext cx="2448272" cy="187220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Also known as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Tartar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CLASSIFICATION</a:t>
            </a:r>
            <a:endParaRPr lang="en-IN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IN" sz="2800" b="1" dirty="0" smtClean="0">
                <a:solidFill>
                  <a:schemeClr val="accent1"/>
                </a:solidFill>
              </a:rPr>
              <a:t>According to location</a:t>
            </a:r>
          </a:p>
          <a:p>
            <a:pPr algn="just">
              <a:buNone/>
            </a:pPr>
            <a:r>
              <a:rPr lang="en-IN" sz="2800" b="1" dirty="0" smtClean="0"/>
              <a:t>    a) </a:t>
            </a:r>
            <a:r>
              <a:rPr lang="en-IN" sz="2800" b="1" dirty="0" err="1" smtClean="0"/>
              <a:t>Supragingival</a:t>
            </a:r>
            <a:r>
              <a:rPr lang="en-IN" sz="2800" b="1" dirty="0" smtClean="0"/>
              <a:t> calculus</a:t>
            </a:r>
          </a:p>
          <a:p>
            <a:pPr algn="just">
              <a:buNone/>
            </a:pPr>
            <a:r>
              <a:rPr lang="en-IN" sz="2800" b="1" dirty="0" smtClean="0"/>
              <a:t>    b) </a:t>
            </a:r>
            <a:r>
              <a:rPr lang="en-IN" sz="2800" b="1" dirty="0" err="1" smtClean="0"/>
              <a:t>Subgingival</a:t>
            </a:r>
            <a:r>
              <a:rPr lang="en-IN" sz="2800" b="1" dirty="0" smtClean="0"/>
              <a:t> calculus</a:t>
            </a:r>
          </a:p>
          <a:p>
            <a:pPr algn="just">
              <a:buNone/>
            </a:pPr>
            <a:endParaRPr lang="en-IN" sz="2800" b="1" dirty="0" smtClean="0"/>
          </a:p>
          <a:p>
            <a:pPr algn="just"/>
            <a:r>
              <a:rPr lang="en-IN" sz="2800" b="1" dirty="0" smtClean="0">
                <a:solidFill>
                  <a:schemeClr val="accent1"/>
                </a:solidFill>
              </a:rPr>
              <a:t>According to source of mineralization</a:t>
            </a:r>
          </a:p>
          <a:p>
            <a:pPr algn="just">
              <a:buNone/>
            </a:pPr>
            <a:r>
              <a:rPr lang="en-IN" sz="2800" b="1" dirty="0" smtClean="0"/>
              <a:t>	a) Salivary calculus</a:t>
            </a:r>
          </a:p>
          <a:p>
            <a:pPr algn="just">
              <a:buNone/>
            </a:pPr>
            <a:r>
              <a:rPr lang="en-IN" sz="2800" b="1" dirty="0" smtClean="0"/>
              <a:t>	b) </a:t>
            </a:r>
            <a:r>
              <a:rPr lang="en-IN" sz="2800" b="1" dirty="0" err="1" smtClean="0"/>
              <a:t>Serumal</a:t>
            </a:r>
            <a:r>
              <a:rPr lang="en-IN" sz="2800" b="1" dirty="0" smtClean="0"/>
              <a:t> calculus</a:t>
            </a:r>
          </a:p>
          <a:p>
            <a:pPr algn="just">
              <a:buNone/>
            </a:pPr>
            <a:endParaRPr lang="en-IN" sz="2800" b="1" dirty="0" smtClean="0"/>
          </a:p>
          <a:p>
            <a:pPr algn="just"/>
            <a:r>
              <a:rPr lang="en-IN" sz="2800" b="1" dirty="0" smtClean="0">
                <a:solidFill>
                  <a:schemeClr val="accent1"/>
                </a:solidFill>
              </a:rPr>
              <a:t>According to surface</a:t>
            </a:r>
          </a:p>
          <a:p>
            <a:pPr algn="just">
              <a:buNone/>
            </a:pPr>
            <a:r>
              <a:rPr lang="en-IN" sz="2800" b="1" dirty="0" smtClean="0"/>
              <a:t>   a) </a:t>
            </a:r>
            <a:r>
              <a:rPr lang="en-IN" sz="2800" b="1" dirty="0" err="1" smtClean="0"/>
              <a:t>Exogeneous</a:t>
            </a:r>
            <a:endParaRPr lang="en-IN" sz="2800" b="1" dirty="0" smtClean="0"/>
          </a:p>
          <a:p>
            <a:pPr algn="just">
              <a:buNone/>
            </a:pPr>
            <a:r>
              <a:rPr lang="en-IN" sz="2800" b="1" dirty="0" smtClean="0"/>
              <a:t>   b) </a:t>
            </a:r>
            <a:r>
              <a:rPr lang="en-IN" sz="2800" b="1" dirty="0" err="1" smtClean="0"/>
              <a:t>Endogeneous</a:t>
            </a:r>
            <a:endParaRPr lang="en-IN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  <a:effectLst/>
              </a:rPr>
              <a:t>SUPRAGINGIVAL CALCULUS</a:t>
            </a:r>
            <a:endParaRPr lang="en-IN" sz="32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00B0F0"/>
                </a:solidFill>
              </a:rPr>
              <a:t>LOCATION</a:t>
            </a:r>
            <a:r>
              <a:rPr lang="en-IN" sz="2800" b="1" dirty="0" smtClean="0"/>
              <a:t>: coronal </a:t>
            </a:r>
            <a:r>
              <a:rPr lang="en-IN" sz="2800" b="1" dirty="0"/>
              <a:t>to the gingival margin and therefore is visible in the oral cavity</a:t>
            </a:r>
            <a:r>
              <a:rPr lang="en-IN" sz="2800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00B0F0"/>
                </a:solidFill>
              </a:rPr>
              <a:t>COLOR</a:t>
            </a:r>
            <a:r>
              <a:rPr lang="en-IN" sz="2800" b="1" dirty="0" smtClean="0"/>
              <a:t>:  </a:t>
            </a:r>
            <a:r>
              <a:rPr lang="en-IN" sz="2800" b="1" dirty="0"/>
              <a:t>It is usually white or whitish yellow in </a:t>
            </a:r>
            <a:r>
              <a:rPr lang="en-IN" sz="2800" b="1" dirty="0" err="1"/>
              <a:t>color</a:t>
            </a:r>
            <a:r>
              <a:rPr lang="en-IN" sz="2800" b="1" dirty="0"/>
              <a:t>, </a:t>
            </a:r>
            <a:endParaRPr lang="en-IN" sz="2800" b="1" dirty="0" smtClean="0"/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00B0F0"/>
                </a:solidFill>
              </a:rPr>
              <a:t>CONSISTENCY</a:t>
            </a:r>
            <a:r>
              <a:rPr lang="en-IN" sz="2800" b="1" dirty="0" smtClean="0"/>
              <a:t>: hard </a:t>
            </a:r>
            <a:r>
              <a:rPr lang="en-IN" sz="2800" b="1" dirty="0"/>
              <a:t>with claylike consistency, and easily detached from the tooth surface. </a:t>
            </a:r>
            <a:endParaRPr lang="en-IN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The </a:t>
            </a:r>
            <a:r>
              <a:rPr lang="en-IN" sz="2800" b="1" dirty="0" err="1"/>
              <a:t>color</a:t>
            </a:r>
            <a:r>
              <a:rPr lang="en-IN" sz="2800" b="1" dirty="0"/>
              <a:t> is influenced by contact with such substances as tobacco and food pigments</a:t>
            </a:r>
            <a:r>
              <a:rPr lang="en-IN" sz="2800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/>
              <a:t> </a:t>
            </a:r>
            <a:r>
              <a:rPr lang="en-IN" sz="2800" b="1" dirty="0"/>
              <a:t>It may localize on a single tooth or group of teeth, or it may be generalized throughout the mouth.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1162</TotalTime>
  <Words>1059</Words>
  <Application>Microsoft Office PowerPoint</Application>
  <PresentationFormat>On-screen Show (4:3)</PresentationFormat>
  <Paragraphs>195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Foundry</vt:lpstr>
      <vt:lpstr>RUNGTA COLLEGE OF DENTAL SCIENCES AND RESEARCH,BHILAI</vt:lpstr>
      <vt:lpstr>SPECIFIC LEARNING OBJECTIVES</vt:lpstr>
      <vt:lpstr>CONTENT</vt:lpstr>
      <vt:lpstr>INTRODUCTION</vt:lpstr>
      <vt:lpstr>Slide 5</vt:lpstr>
      <vt:lpstr>DEFINITION</vt:lpstr>
      <vt:lpstr>CLASSIFICATION</vt:lpstr>
      <vt:lpstr>SUPRAGINGIVAL CALCULUS</vt:lpstr>
      <vt:lpstr>Slide 9</vt:lpstr>
      <vt:lpstr>Slide 10</vt:lpstr>
      <vt:lpstr>Slide 11</vt:lpstr>
      <vt:lpstr>   SUBGINGIVAL CALCULUS    SUBGINGIVAL CALCULUS </vt:lpstr>
      <vt:lpstr>Slide 13</vt:lpstr>
      <vt:lpstr>Slide 14</vt:lpstr>
      <vt:lpstr>Slide 15</vt:lpstr>
      <vt:lpstr>Slide 16</vt:lpstr>
      <vt:lpstr>COMPOSITION</vt:lpstr>
      <vt:lpstr>At least two thirds of the inorganic component is crystalline in structure....</vt:lpstr>
      <vt:lpstr>Organic components</vt:lpstr>
      <vt:lpstr>Slide 20</vt:lpstr>
      <vt:lpstr>Subgingival/supragingival components:</vt:lpstr>
      <vt:lpstr>Slide 22</vt:lpstr>
      <vt:lpstr>ATTACHMENT TO THE TOOTH SURFACE…..4 models</vt:lpstr>
      <vt:lpstr>FORMATION</vt:lpstr>
      <vt:lpstr>The initiation of calcification and the rate of calculus accumulation vary from person to person for different teeth and at different times of same person.......</vt:lpstr>
      <vt:lpstr>Slide 26</vt:lpstr>
      <vt:lpstr>Slide 27</vt:lpstr>
      <vt:lpstr>SUMMARY</vt:lpstr>
      <vt:lpstr>REFERENCE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DENTAL CALCULUS</dc:title>
  <dc:creator>DELL</dc:creator>
  <cp:lastModifiedBy>dell</cp:lastModifiedBy>
  <cp:revision>83</cp:revision>
  <dcterms:created xsi:type="dcterms:W3CDTF">2020-01-23T07:09:11Z</dcterms:created>
  <dcterms:modified xsi:type="dcterms:W3CDTF">2023-02-16T04:36:29Z</dcterms:modified>
</cp:coreProperties>
</file>